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1337" r:id="rId2"/>
    <p:sldId id="1379" r:id="rId3"/>
    <p:sldId id="1339" r:id="rId4"/>
    <p:sldId id="1537" r:id="rId5"/>
    <p:sldId id="1531" r:id="rId6"/>
    <p:sldId id="1538" r:id="rId7"/>
    <p:sldId id="969" r:id="rId8"/>
    <p:sldId id="1346" r:id="rId9"/>
  </p:sldIdLst>
  <p:sldSz cx="12192000" cy="6858000"/>
  <p:notesSz cx="12192000" cy="6858000"/>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70" autoAdjust="0"/>
    <p:restoredTop sz="94668"/>
  </p:normalViewPr>
  <p:slideViewPr>
    <p:cSldViewPr snapToObjects="1">
      <p:cViewPr varScale="1">
        <p:scale>
          <a:sx n="56" d="100"/>
          <a:sy n="56" d="100"/>
        </p:scale>
        <p:origin x="844" y="44"/>
      </p:cViewPr>
      <p:guideLst/>
    </p:cSldViewPr>
  </p:slideViewPr>
  <p:notesTextViewPr>
    <p:cViewPr>
      <p:scale>
        <a:sx n="1" d="1"/>
        <a:sy n="1" d="1"/>
      </p:scale>
      <p:origin x="0" y="0"/>
    </p:cViewPr>
  </p:notesTextViewPr>
  <p:notesViewPr>
    <p:cSldViewPr snapToObjects="1">
      <p:cViewPr varScale="1">
        <p:scale>
          <a:sx n="62" d="100"/>
          <a:sy n="62" d="100"/>
        </p:scale>
        <p:origin x="1344" y="36"/>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7FFFF2-1FDA-43EE-8076-F5261E488507}"/>
              </a:ext>
            </a:extLst>
          </p:cNvPr>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F5DBC0D-795A-4C6B-966A-25A2FD0A0750}"/>
              </a:ext>
            </a:extLst>
          </p:cNvPr>
          <p:cNvSpPr>
            <a:spLocks noGrp="1"/>
          </p:cNvSpPr>
          <p:nvPr>
            <p:ph type="dt" sz="quarter" idx="1"/>
          </p:nvPr>
        </p:nvSpPr>
        <p:spPr>
          <a:xfrm>
            <a:off x="6905625" y="0"/>
            <a:ext cx="5283200" cy="344488"/>
          </a:xfrm>
          <a:prstGeom prst="rect">
            <a:avLst/>
          </a:prstGeom>
        </p:spPr>
        <p:txBody>
          <a:bodyPr vert="horz" lIns="91440" tIns="45720" rIns="91440" bIns="45720" rtlCol="0"/>
          <a:lstStyle>
            <a:lvl1pPr algn="r">
              <a:defRPr sz="1200"/>
            </a:lvl1pPr>
          </a:lstStyle>
          <a:p>
            <a:fld id="{28241AEE-5ECD-4FC3-9713-A4F6C6AB5156}" type="datetimeFigureOut">
              <a:rPr lang="en-US" smtClean="0"/>
              <a:t>1/6/2025</a:t>
            </a:fld>
            <a:endParaRPr lang="en-US" dirty="0"/>
          </a:p>
        </p:txBody>
      </p:sp>
      <p:sp>
        <p:nvSpPr>
          <p:cNvPr id="4" name="Footer Placeholder 3">
            <a:extLst>
              <a:ext uri="{FF2B5EF4-FFF2-40B4-BE49-F238E27FC236}">
                <a16:creationId xmlns:a16="http://schemas.microsoft.com/office/drawing/2014/main" id="{23417CBB-1024-4C1E-84CC-BA6A29A33051}"/>
              </a:ext>
            </a:extLst>
          </p:cNvPr>
          <p:cNvSpPr>
            <a:spLocks noGrp="1"/>
          </p:cNvSpPr>
          <p:nvPr>
            <p:ph type="ftr" sz="quarter" idx="2"/>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A021774-8A32-427E-B194-7D9F0237FEAE}"/>
              </a:ext>
            </a:extLst>
          </p:cNvPr>
          <p:cNvSpPr>
            <a:spLocks noGrp="1"/>
          </p:cNvSpPr>
          <p:nvPr>
            <p:ph type="sldNum" sz="quarter" idx="3"/>
          </p:nvPr>
        </p:nvSpPr>
        <p:spPr>
          <a:xfrm>
            <a:off x="6905625" y="6513513"/>
            <a:ext cx="5283200" cy="344487"/>
          </a:xfrm>
          <a:prstGeom prst="rect">
            <a:avLst/>
          </a:prstGeom>
        </p:spPr>
        <p:txBody>
          <a:bodyPr vert="horz" lIns="91440" tIns="45720" rIns="91440" bIns="45720" rtlCol="0" anchor="b"/>
          <a:lstStyle>
            <a:lvl1pPr algn="r">
              <a:defRPr sz="1200"/>
            </a:lvl1pPr>
          </a:lstStyle>
          <a:p>
            <a:fld id="{974B950F-5BCD-42B6-A554-927647A82ABA}" type="slidenum">
              <a:rPr lang="en-US" smtClean="0"/>
              <a:t>‹#›</a:t>
            </a:fld>
            <a:endParaRPr lang="en-US" dirty="0"/>
          </a:p>
        </p:txBody>
      </p:sp>
    </p:spTree>
    <p:extLst>
      <p:ext uri="{BB962C8B-B14F-4D97-AF65-F5344CB8AC3E}">
        <p14:creationId xmlns:p14="http://schemas.microsoft.com/office/powerpoint/2010/main" val="4252894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35A67656-13D4-F140-BAC7-D7DC4E2D2E7D}" type="datetimeFigureOut">
              <a:rPr lang="en-US" smtClean="0"/>
              <a:t>1/6/2025</a:t>
            </a:fld>
            <a:endParaRPr lang="en-US" dirty="0"/>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0778067E-DD4A-C64C-9106-3F108D516FA6}" type="slidenum">
              <a:rPr lang="en-US" smtClean="0"/>
              <a:t>‹#›</a:t>
            </a:fld>
            <a:endParaRPr lang="en-US" dirty="0"/>
          </a:p>
        </p:txBody>
      </p:sp>
    </p:spTree>
    <p:extLst>
      <p:ext uri="{BB962C8B-B14F-4D97-AF65-F5344CB8AC3E}">
        <p14:creationId xmlns:p14="http://schemas.microsoft.com/office/powerpoint/2010/main" val="225526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make visible and noticeable, not cause to experience, but recognize</a:t>
            </a:r>
          </a:p>
        </p:txBody>
      </p:sp>
      <p:sp>
        <p:nvSpPr>
          <p:cNvPr id="4" name="Slide Number Placeholder 3"/>
          <p:cNvSpPr>
            <a:spLocks noGrp="1"/>
          </p:cNvSpPr>
          <p:nvPr>
            <p:ph type="sldNum" sz="quarter" idx="5"/>
          </p:nvPr>
        </p:nvSpPr>
        <p:spPr/>
        <p:txBody>
          <a:bodyPr/>
          <a:lstStyle/>
          <a:p>
            <a:fld id="{0778067E-DD4A-C64C-9106-3F108D516FA6}" type="slidenum">
              <a:rPr lang="en-US" smtClean="0"/>
              <a:t>2</a:t>
            </a:fld>
            <a:endParaRPr lang="en-US" dirty="0"/>
          </a:p>
        </p:txBody>
      </p:sp>
    </p:spTree>
    <p:extLst>
      <p:ext uri="{BB962C8B-B14F-4D97-AF65-F5344CB8AC3E}">
        <p14:creationId xmlns:p14="http://schemas.microsoft.com/office/powerpoint/2010/main" val="1702441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E5D67-7D2C-427F-4261-63618F0A84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C42949-2AED-BF20-C291-DC2E80A701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F0F0E8-8C1A-DE7F-4182-8A0233CDC21A}"/>
              </a:ext>
            </a:extLst>
          </p:cNvPr>
          <p:cNvSpPr>
            <a:spLocks noGrp="1"/>
          </p:cNvSpPr>
          <p:nvPr>
            <p:ph type="body" idx="1"/>
          </p:nvPr>
        </p:nvSpPr>
        <p:spPr/>
        <p:txBody>
          <a:bodyPr/>
          <a:lstStyle/>
          <a:p>
            <a:r>
              <a:rPr lang="en-US" dirty="0"/>
              <a:t> </a:t>
            </a:r>
          </a:p>
        </p:txBody>
      </p:sp>
      <p:sp>
        <p:nvSpPr>
          <p:cNvPr id="4" name="Slide Number Placeholder 3">
            <a:extLst>
              <a:ext uri="{FF2B5EF4-FFF2-40B4-BE49-F238E27FC236}">
                <a16:creationId xmlns:a16="http://schemas.microsoft.com/office/drawing/2014/main" id="{7A50F5C8-9D27-1753-EAFF-E4D2839AAD66}"/>
              </a:ext>
            </a:extLst>
          </p:cNvPr>
          <p:cNvSpPr>
            <a:spLocks noGrp="1"/>
          </p:cNvSpPr>
          <p:nvPr>
            <p:ph type="sldNum" sz="quarter" idx="5"/>
          </p:nvPr>
        </p:nvSpPr>
        <p:spPr/>
        <p:txBody>
          <a:bodyPr/>
          <a:lstStyle/>
          <a:p>
            <a:fld id="{0778067E-DD4A-C64C-9106-3F108D516FA6}" type="slidenum">
              <a:rPr lang="en-US" smtClean="0"/>
              <a:t>4</a:t>
            </a:fld>
            <a:endParaRPr lang="en-US" dirty="0"/>
          </a:p>
        </p:txBody>
      </p:sp>
    </p:spTree>
    <p:extLst>
      <p:ext uri="{BB962C8B-B14F-4D97-AF65-F5344CB8AC3E}">
        <p14:creationId xmlns:p14="http://schemas.microsoft.com/office/powerpoint/2010/main" val="2314170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22A8B-C66F-F16F-FD0A-D8A06EAFCD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7D7657-4F36-B018-1A90-83CBE4559C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409916-7280-0A7F-A611-B94E76B8EE64}"/>
              </a:ext>
            </a:extLst>
          </p:cNvPr>
          <p:cNvSpPr>
            <a:spLocks noGrp="1"/>
          </p:cNvSpPr>
          <p:nvPr>
            <p:ph type="body" idx="1"/>
          </p:nvPr>
        </p:nvSpPr>
        <p:spPr/>
        <p:txBody>
          <a:bodyPr/>
          <a:lstStyle/>
          <a:p>
            <a:r>
              <a:rPr lang="en-US" dirty="0"/>
              <a:t>Look at your neighbor and say, I’m good!  </a:t>
            </a:r>
            <a:r>
              <a:rPr lang="en-US"/>
              <a:t>Taste- I tried Him and I like Him!</a:t>
            </a:r>
            <a:endParaRPr lang="en-US" dirty="0"/>
          </a:p>
        </p:txBody>
      </p:sp>
      <p:sp>
        <p:nvSpPr>
          <p:cNvPr id="4" name="Slide Number Placeholder 3">
            <a:extLst>
              <a:ext uri="{FF2B5EF4-FFF2-40B4-BE49-F238E27FC236}">
                <a16:creationId xmlns:a16="http://schemas.microsoft.com/office/drawing/2014/main" id="{670A84EB-3472-E00D-D383-A3EA12B7F765}"/>
              </a:ext>
            </a:extLst>
          </p:cNvPr>
          <p:cNvSpPr>
            <a:spLocks noGrp="1"/>
          </p:cNvSpPr>
          <p:nvPr>
            <p:ph type="sldNum" sz="quarter" idx="5"/>
          </p:nvPr>
        </p:nvSpPr>
        <p:spPr/>
        <p:txBody>
          <a:bodyPr/>
          <a:lstStyle/>
          <a:p>
            <a:fld id="{0778067E-DD4A-C64C-9106-3F108D516FA6}" type="slidenum">
              <a:rPr lang="en-US" smtClean="0"/>
              <a:t>5</a:t>
            </a:fld>
            <a:endParaRPr lang="en-US" dirty="0"/>
          </a:p>
        </p:txBody>
      </p:sp>
    </p:spTree>
    <p:extLst>
      <p:ext uri="{BB962C8B-B14F-4D97-AF65-F5344CB8AC3E}">
        <p14:creationId xmlns:p14="http://schemas.microsoft.com/office/powerpoint/2010/main" val="528375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058BC-EA39-AA71-FE7E-A5B09C13F4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3ED037-B9C0-398A-6C7A-97F107946C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A9A625-8FA4-F7BC-4674-2E0243D1F3C5}"/>
              </a:ext>
            </a:extLst>
          </p:cNvPr>
          <p:cNvSpPr>
            <a:spLocks noGrp="1"/>
          </p:cNvSpPr>
          <p:nvPr>
            <p:ph type="body" idx="1"/>
          </p:nvPr>
        </p:nvSpPr>
        <p:spPr/>
        <p:txBody>
          <a:bodyPr/>
          <a:lstStyle/>
          <a:p>
            <a:r>
              <a:rPr lang="en-US" dirty="0"/>
              <a:t> </a:t>
            </a:r>
          </a:p>
        </p:txBody>
      </p:sp>
      <p:sp>
        <p:nvSpPr>
          <p:cNvPr id="4" name="Slide Number Placeholder 3">
            <a:extLst>
              <a:ext uri="{FF2B5EF4-FFF2-40B4-BE49-F238E27FC236}">
                <a16:creationId xmlns:a16="http://schemas.microsoft.com/office/drawing/2014/main" id="{4D40510B-E786-BBB5-333F-62A9780479C4}"/>
              </a:ext>
            </a:extLst>
          </p:cNvPr>
          <p:cNvSpPr>
            <a:spLocks noGrp="1"/>
          </p:cNvSpPr>
          <p:nvPr>
            <p:ph type="sldNum" sz="quarter" idx="5"/>
          </p:nvPr>
        </p:nvSpPr>
        <p:spPr/>
        <p:txBody>
          <a:bodyPr/>
          <a:lstStyle/>
          <a:p>
            <a:fld id="{0778067E-DD4A-C64C-9106-3F108D516FA6}" type="slidenum">
              <a:rPr lang="en-US" smtClean="0"/>
              <a:t>6</a:t>
            </a:fld>
            <a:endParaRPr lang="en-US" dirty="0"/>
          </a:p>
        </p:txBody>
      </p:sp>
    </p:spTree>
    <p:extLst>
      <p:ext uri="{BB962C8B-B14F-4D97-AF65-F5344CB8AC3E}">
        <p14:creationId xmlns:p14="http://schemas.microsoft.com/office/powerpoint/2010/main" val="27037637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
        <p:nvSpPr>
          <p:cNvPr id="2" name="New Shape"/>
          <p:cNvSpPr>
            <a:spLocks noGrp="1"/>
          </p:cNvSpPr>
          <p:nvPr>
            <p:ph type="body"/>
          </p:nvPr>
        </p:nvSpPr>
        <p:spPr>
          <a:xfrm>
            <a:off x="889000" y="1905000"/>
            <a:ext cx="104140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420">
                <a:solidFill>
                  <a:srgbClr val="FFFFFF"/>
                </a:solidFill>
              </a:defRPr>
            </a:lvl1pPr>
          </a:lstStyle>
          <a:p>
            <a:pPr algn="ctr"/>
            <a:endParaRPr/>
          </a:p>
        </p:txBody>
      </p:sp>
      <p:sp>
        <p:nvSpPr>
          <p:cNvPr id="3" name="New Shape"/>
          <p:cNvSpPr>
            <a:spLocks noGrp="1"/>
          </p:cNvSpPr>
          <p:nvPr>
            <p:ph type="body" idx="1"/>
          </p:nvPr>
        </p:nvSpPr>
        <p:spPr>
          <a:xfrm>
            <a:off x="889000" y="3238500"/>
            <a:ext cx="10414000" cy="825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FFFFFF"/>
                </a:solidFill>
              </a:defRPr>
            </a:lvl1pPr>
          </a:lstStyle>
          <a:p>
            <a:pPr algn="ctr"/>
            <a:endParaRPr/>
          </a:p>
        </p:txBody>
      </p:sp>
      <p:sp>
        <p:nvSpPr>
          <p:cNvPr id="4" name="New Shape"/>
          <p:cNvSpPr>
            <a:spLocks noGrp="1"/>
          </p:cNvSpPr>
          <p:nvPr>
            <p:ph type="body" idx="2"/>
          </p:nvPr>
        </p:nvSpPr>
        <p:spPr>
          <a:xfrm>
            <a:off x="882649" y="4191000"/>
            <a:ext cx="10426700" cy="6667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5600">
                <a:solidFill>
                  <a:srgbClr val="FFFFFF"/>
                </a:solidFill>
              </a:defRPr>
            </a:lvl1pPr>
          </a:lstStyle>
          <a:p>
            <a:pPr algn="ctr"/>
            <a:endParaRPr/>
          </a:p>
        </p:txBody>
      </p:sp>
      <p:pic>
        <p:nvPicPr>
          <p:cNvPr id="5" name="Content Placeholder 4">
            <a:extLst>
              <a:ext uri="{FF2B5EF4-FFF2-40B4-BE49-F238E27FC236}">
                <a16:creationId xmlns:a16="http://schemas.microsoft.com/office/drawing/2014/main" id="{FC89FEC2-ED41-2B49-A0D3-97A5C9779AE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84206" y="5951872"/>
            <a:ext cx="830190" cy="8255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FFFFFF"/>
                </a:solidFill>
              </a:defRPr>
            </a:lvl1pPr>
          </a:lstStyle>
          <a:p>
            <a:pPr algn="l"/>
            <a:endParaRPr/>
          </a:p>
        </p:txBody>
      </p:sp>
      <p:sp>
        <p:nvSpPr>
          <p:cNvPr id="3" name="New Shape"/>
          <p:cNvSpPr>
            <a:spLocks noGrp="1"/>
          </p:cNvSpPr>
          <p:nvPr>
            <p:ph type="body" idx="1"/>
          </p:nvPr>
        </p:nvSpPr>
        <p:spPr>
          <a:xfrm>
            <a:off x="698500" y="5473700"/>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920">
                <a:solidFill>
                  <a:srgbClr val="FFFFFF"/>
                </a:solidFill>
              </a:defRPr>
            </a:lvl1pPr>
          </a:lstStyle>
          <a:p>
            <a:pPr algn="l"/>
            <a:endParaRPr/>
          </a:p>
        </p:txBody>
      </p:sp>
      <p:sp>
        <p:nvSpPr>
          <p:cNvPr id="4" name="New Shape"/>
          <p:cNvSpPr>
            <a:spLocks noGrp="1"/>
          </p:cNvSpPr>
          <p:nvPr>
            <p:ph type="body" idx="2"/>
          </p:nvPr>
        </p:nvSpPr>
        <p:spPr>
          <a:xfrm>
            <a:off x="10064749" y="5708649"/>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193">
                <a:solidFill>
                  <a:srgbClr val="FFFFFF"/>
                </a:solidFill>
              </a:defRPr>
            </a:lvl1pPr>
          </a:lstStyle>
          <a:p>
            <a:pPr algn="r"/>
            <a:endParaRPr/>
          </a:p>
        </p:txBody>
      </p:sp>
      <p:pic>
        <p:nvPicPr>
          <p:cNvPr id="5" name="Content Placeholder 4">
            <a:extLst>
              <a:ext uri="{FF2B5EF4-FFF2-40B4-BE49-F238E27FC236}">
                <a16:creationId xmlns:a16="http://schemas.microsoft.com/office/drawing/2014/main" id="{92E33272-5BB8-FE4B-8F22-CB5F0655B02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84206" y="5951872"/>
            <a:ext cx="830190" cy="8255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226">
                <a:solidFill>
                  <a:srgbClr val="FFFFFF"/>
                </a:solidFill>
              </a:defRPr>
            </a:lvl1pPr>
          </a:lstStyle>
          <a:p>
            <a:pPr algn="l"/>
            <a:endParaRPr/>
          </a:p>
        </p:txBody>
      </p:sp>
      <p:sp>
        <p:nvSpPr>
          <p:cNvPr id="3" name="New Shape"/>
          <p:cNvSpPr>
            <a:spLocks noGrp="1"/>
          </p:cNvSpPr>
          <p:nvPr>
            <p:ph type="body" idx="1"/>
          </p:nvPr>
        </p:nvSpPr>
        <p:spPr>
          <a:xfrm>
            <a:off x="698500" y="5473700"/>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920">
                <a:solidFill>
                  <a:srgbClr val="FFFFFF"/>
                </a:solidFill>
              </a:defRPr>
            </a:lvl1pPr>
          </a:lstStyle>
          <a:p>
            <a:pPr algn="l"/>
            <a:endParaRPr/>
          </a:p>
        </p:txBody>
      </p:sp>
      <p:sp>
        <p:nvSpPr>
          <p:cNvPr id="4" name="New Shape"/>
          <p:cNvSpPr>
            <a:spLocks noGrp="1"/>
          </p:cNvSpPr>
          <p:nvPr>
            <p:ph type="body" idx="2"/>
          </p:nvPr>
        </p:nvSpPr>
        <p:spPr>
          <a:xfrm>
            <a:off x="10064749" y="5708649"/>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2193">
                <a:solidFill>
                  <a:srgbClr val="FFFFFF"/>
                </a:solidFill>
              </a:defRPr>
            </a:lvl1pPr>
          </a:lstStyle>
          <a:p>
            <a:pPr algn="r"/>
            <a:endParaRPr/>
          </a:p>
        </p:txBody>
      </p:sp>
      <p:pic>
        <p:nvPicPr>
          <p:cNvPr id="5" name="Content Placeholder 4">
            <a:extLst>
              <a:ext uri="{FF2B5EF4-FFF2-40B4-BE49-F238E27FC236}">
                <a16:creationId xmlns:a16="http://schemas.microsoft.com/office/drawing/2014/main" id="{8305508A-E15A-8246-8B33-015E1A95CF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84206" y="5951872"/>
            <a:ext cx="830190" cy="8255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72AD-BA27-FC4E-8793-C082313A773E}"/>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723327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8C5CDB-1AEF-4522-8EAF-CE1F4E5D863E}" type="datetimeFigureOut">
              <a:rPr lang="ko-KR" altLang="en-US" smtClean="0"/>
              <a:t>2025-01-06</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83B0A39C-9AA3-4A83-82D7-24ADE085033F}" type="slidenum">
              <a:rPr lang="ko-KR" altLang="en-US" smtClean="0"/>
              <a:t>‹#›</a:t>
            </a:fld>
            <a:endParaRPr lang="ko-KR" altLang="en-US"/>
          </a:p>
        </p:txBody>
      </p:sp>
    </p:spTree>
    <p:extLst>
      <p:ext uri="{BB962C8B-B14F-4D97-AF65-F5344CB8AC3E}">
        <p14:creationId xmlns:p14="http://schemas.microsoft.com/office/powerpoint/2010/main" val="874432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Pr>
        <a:solidFill>
          <a:schemeClr val="accent4">
            <a:lumMod val="5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ext&#10;&#10;Description automatically generated with medium confidence">
            <a:extLst>
              <a:ext uri="{FF2B5EF4-FFF2-40B4-BE49-F238E27FC236}">
                <a16:creationId xmlns:a16="http://schemas.microsoft.com/office/drawing/2014/main" id="{B1EB31D0-B5E8-29E6-8895-78B30DF5EC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3563" y="624540"/>
            <a:ext cx="7704874" cy="3027895"/>
          </a:xfrm>
          <a:prstGeom prst="rect">
            <a:avLst/>
          </a:prstGeom>
        </p:spPr>
      </p:pic>
      <p:cxnSp>
        <p:nvCxnSpPr>
          <p:cNvPr id="3" name="Straight Connector 2">
            <a:extLst>
              <a:ext uri="{FF2B5EF4-FFF2-40B4-BE49-F238E27FC236}">
                <a16:creationId xmlns:a16="http://schemas.microsoft.com/office/drawing/2014/main" id="{DEBD4CD3-BFF8-1AB9-58C7-B8D2035C6F0B}"/>
              </a:ext>
            </a:extLst>
          </p:cNvPr>
          <p:cNvCxnSpPr>
            <a:cxnSpLocks/>
          </p:cNvCxnSpPr>
          <p:nvPr/>
        </p:nvCxnSpPr>
        <p:spPr>
          <a:xfrm>
            <a:off x="2577768" y="3193907"/>
            <a:ext cx="7036463" cy="20067"/>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CC466871-4CDC-F7E2-2D81-4DC88ED79A08}"/>
              </a:ext>
            </a:extLst>
          </p:cNvPr>
          <p:cNvSpPr txBox="1"/>
          <p:nvPr/>
        </p:nvSpPr>
        <p:spPr>
          <a:xfrm>
            <a:off x="2577768" y="3366779"/>
            <a:ext cx="7036463" cy="2677656"/>
          </a:xfrm>
          <a:prstGeom prst="rect">
            <a:avLst/>
          </a:prstGeom>
          <a:noFill/>
        </p:spPr>
        <p:txBody>
          <a:bodyPr wrap="square" rtlCol="0">
            <a:spAutoFit/>
          </a:bodyPr>
          <a:lstStyle/>
          <a:p>
            <a:pPr algn="ctr"/>
            <a:r>
              <a:rPr lang="en-US" sz="4000" b="1" dirty="0">
                <a:solidFill>
                  <a:schemeClr val="bg1"/>
                </a:solidFill>
                <a:effectLst>
                  <a:glow rad="63500">
                    <a:schemeClr val="accent6">
                      <a:satMod val="175000"/>
                      <a:alpha val="40000"/>
                    </a:schemeClr>
                  </a:glow>
                </a:effectLst>
                <a:latin typeface="Avenir Next Demi Bold" panose="020B0503020202020204" pitchFamily="34" charset="0"/>
                <a:cs typeface="Calibri" panose="020F0502020204030204" pitchFamily="34" charset="0"/>
              </a:rPr>
              <a:t>Thank You for Joining Us!</a:t>
            </a:r>
          </a:p>
          <a:p>
            <a:pPr algn="ctr"/>
            <a:r>
              <a:rPr lang="en-US" sz="4800" b="1" dirty="0">
                <a:solidFill>
                  <a:schemeClr val="bg1"/>
                </a:solidFill>
                <a:effectLst>
                  <a:glow rad="63500">
                    <a:schemeClr val="accent6">
                      <a:satMod val="175000"/>
                      <a:alpha val="40000"/>
                    </a:schemeClr>
                  </a:glow>
                </a:effectLst>
                <a:latin typeface="Avenir Next Demi Bold" panose="020B0503020202020204" pitchFamily="34" charset="0"/>
                <a:cs typeface="Calibri" panose="020F0502020204030204" pitchFamily="34" charset="0"/>
              </a:rPr>
              <a:t>Series:</a:t>
            </a:r>
          </a:p>
          <a:p>
            <a:pPr algn="ctr"/>
            <a:r>
              <a:rPr lang="en-US" sz="3600" b="1" i="1" dirty="0">
                <a:solidFill>
                  <a:schemeClr val="bg1"/>
                </a:solidFill>
                <a:effectLst>
                  <a:glow rad="63500">
                    <a:schemeClr val="accent6">
                      <a:satMod val="175000"/>
                      <a:alpha val="40000"/>
                    </a:schemeClr>
                  </a:glow>
                </a:effectLst>
                <a:latin typeface="Avenir Next Demi Bold" panose="020B0503020202020204" pitchFamily="34" charset="0"/>
                <a:cs typeface="Calibri" panose="020F0502020204030204" pitchFamily="34" charset="0"/>
              </a:rPr>
              <a:t>“The Year to Trust God”</a:t>
            </a:r>
          </a:p>
          <a:p>
            <a:pPr algn="ctr"/>
            <a:endParaRPr lang="en-US" sz="4400" b="1" dirty="0">
              <a:solidFill>
                <a:schemeClr val="bg1"/>
              </a:solidFill>
              <a:effectLst>
                <a:glow rad="63500">
                  <a:schemeClr val="accent6">
                    <a:satMod val="175000"/>
                    <a:alpha val="40000"/>
                  </a:schemeClr>
                </a:glow>
              </a:effectLst>
              <a:latin typeface="Avenir Next Demi Bold" panose="020B0503020202020204" pitchFamily="34" charset="0"/>
              <a:cs typeface="Calibri" panose="020F0502020204030204" pitchFamily="34" charset="0"/>
            </a:endParaRPr>
          </a:p>
        </p:txBody>
      </p:sp>
    </p:spTree>
    <p:extLst>
      <p:ext uri="{BB962C8B-B14F-4D97-AF65-F5344CB8AC3E}">
        <p14:creationId xmlns:p14="http://schemas.microsoft.com/office/powerpoint/2010/main" val="145459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666E7B-04BA-4B00-A27E-A888FD13FD2A}"/>
              </a:ext>
            </a:extLst>
          </p:cNvPr>
          <p:cNvSpPr txBox="1"/>
          <p:nvPr/>
        </p:nvSpPr>
        <p:spPr>
          <a:xfrm>
            <a:off x="108012" y="-4347864"/>
            <a:ext cx="11975976" cy="21028834"/>
          </a:xfrm>
          <a:prstGeom prst="rect">
            <a:avLst/>
          </a:prstGeom>
          <a:noFill/>
        </p:spPr>
        <p:txBody>
          <a:bodyPr wrap="square">
            <a:spAutoFit/>
          </a:bodyPr>
          <a:lstStyle/>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800" dirty="0">
                <a:solidFill>
                  <a:schemeClr val="bg1"/>
                </a:solidFill>
              </a:rPr>
              <a:t> </a:t>
            </a:r>
          </a:p>
          <a:p>
            <a:pPr algn="l" rtl="0"/>
            <a:endParaRPr lang="en-US" sz="2800" dirty="0">
              <a:solidFill>
                <a:schemeClr val="bg1"/>
              </a:solidFill>
            </a:endParaRPr>
          </a:p>
          <a:p>
            <a:pPr algn="l" rtl="0"/>
            <a:r>
              <a:rPr lang="en-US" sz="2450" dirty="0">
                <a:solidFill>
                  <a:schemeClr val="bg1"/>
                </a:solidFill>
              </a:rPr>
              <a:t> </a:t>
            </a:r>
          </a:p>
          <a:p>
            <a:pPr algn="l" rtl="0"/>
            <a:endParaRPr lang="en-US" sz="3200" dirty="0">
              <a:solidFill>
                <a:schemeClr val="bg1"/>
              </a:solidFill>
            </a:endParaRPr>
          </a:p>
          <a:p>
            <a:pPr algn="l" rtl="0"/>
            <a:r>
              <a:rPr lang="en-US" sz="3200" baseline="30000" dirty="0">
                <a:solidFill>
                  <a:schemeClr val="bg1"/>
                </a:solidFill>
              </a:rPr>
              <a:t> </a:t>
            </a:r>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r>
              <a:rPr lang="en-US" sz="3200" dirty="0"/>
              <a:t> </a:t>
            </a:r>
          </a:p>
          <a:p>
            <a:pPr algn="l" rtl="0"/>
            <a:r>
              <a:rPr lang="en-US" sz="3200" dirty="0">
                <a:solidFill>
                  <a:schemeClr val="bg1"/>
                </a:solidFill>
              </a:rPr>
              <a:t> </a:t>
            </a: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solidFill>
                  <a:schemeClr val="bg1"/>
                </a:solidFill>
              </a:rPr>
              <a:t> 		</a:t>
            </a:r>
          </a:p>
          <a:p>
            <a:pPr algn="l" rtl="0"/>
            <a:r>
              <a:rPr lang="en-US" sz="3200" dirty="0">
                <a:solidFill>
                  <a:schemeClr val="bg1"/>
                </a:solidFill>
              </a:rPr>
              <a:t> </a:t>
            </a:r>
          </a:p>
          <a:p>
            <a:pPr algn="l" rtl="0"/>
            <a:endParaRPr lang="en-US" sz="3200" dirty="0">
              <a:solidFill>
                <a:schemeClr val="bg1"/>
              </a:solidFill>
            </a:endParaRPr>
          </a:p>
          <a:p>
            <a:pPr algn="l" rtl="0"/>
            <a:r>
              <a:rPr lang="en-US" sz="3200" dirty="0"/>
              <a:t> </a:t>
            </a:r>
          </a:p>
          <a:p>
            <a:pPr algn="l" rtl="0"/>
            <a:endParaRPr lang="en-US" sz="3200" dirty="0"/>
          </a:p>
          <a:p>
            <a:pPr algn="l" rtl="0"/>
            <a:endParaRPr lang="en-US" sz="3200" dirty="0"/>
          </a:p>
          <a:p>
            <a:pPr algn="l" rtl="0"/>
            <a:r>
              <a:rPr lang="en-US" sz="3200" dirty="0">
                <a:solidFill>
                  <a:schemeClr val="bg1"/>
                </a:solidFill>
              </a:rPr>
              <a:t> </a:t>
            </a:r>
          </a:p>
          <a:p>
            <a:pPr algn="l" rtl="0"/>
            <a:r>
              <a:rPr lang="en-US" sz="3200" dirty="0">
                <a:solidFill>
                  <a:schemeClr val="bg1"/>
                </a:solidFill>
              </a:rPr>
              <a:t> </a:t>
            </a:r>
          </a:p>
          <a:p>
            <a:pPr algn="l" rtl="0"/>
            <a:r>
              <a:rPr lang="en-US" sz="3000" dirty="0">
                <a:solidFill>
                  <a:schemeClr val="bg1"/>
                </a:solidFill>
              </a:rPr>
              <a:t> </a:t>
            </a:r>
          </a:p>
          <a:p>
            <a:pPr marL="800100" indent="-800100" algn="l" latinLnBrk="0"/>
            <a:r>
              <a:rPr lang="en-US" sz="4400" baseline="30000" dirty="0">
                <a:solidFill>
                  <a:schemeClr val="bg1"/>
                </a:solidFill>
              </a:rPr>
              <a:t> </a:t>
            </a:r>
            <a:endPar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latinLnBrk="0"/>
            <a:r>
              <a:rPr lang="en-US" sz="4000" baseline="30000" dirty="0">
                <a:solidFill>
                  <a:schemeClr val="bg1"/>
                </a:solidFill>
              </a:rPr>
              <a:t>  </a:t>
            </a:r>
            <a:endParaRPr lang="en-US" sz="40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a:p>
            <a:pPr algn="l"/>
            <a:r>
              <a:rPr lang="en-US" sz="42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 </a:t>
            </a:r>
          </a:p>
          <a:p>
            <a:pPr marL="914400" indent="-914400" algn="l" latinLnBrk="0">
              <a:buAutoNum type="arabicPeriod"/>
            </a:pP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48DA2D92-35C0-417B-BE00-E772827201D4}"/>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495663-8955-4C49-8E9D-1CC2583C8F81}"/>
              </a:ext>
            </a:extLst>
          </p:cNvPr>
          <p:cNvSpPr txBox="1"/>
          <p:nvPr/>
        </p:nvSpPr>
        <p:spPr>
          <a:xfrm>
            <a:off x="-77482" y="137250"/>
            <a:ext cx="12192000" cy="830997"/>
          </a:xfrm>
          <a:prstGeom prst="rect">
            <a:avLst/>
          </a:prstGeom>
          <a:noFill/>
        </p:spPr>
        <p:txBody>
          <a:bodyPr wrap="square" rtlCol="0">
            <a:spAutoFit/>
          </a:bodyPr>
          <a:lstStyle/>
          <a:p>
            <a:pPr marL="568325" indent="-568325" algn="l" rtl="0"/>
            <a:r>
              <a:rPr lang="en-US" sz="4800" dirty="0">
                <a:solidFill>
                  <a:schemeClr val="bg1"/>
                </a:solidFill>
              </a:rPr>
              <a:t> Scripture</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
        <p:nvSpPr>
          <p:cNvPr id="3" name="TextBox 2">
            <a:extLst>
              <a:ext uri="{FF2B5EF4-FFF2-40B4-BE49-F238E27FC236}">
                <a16:creationId xmlns:a16="http://schemas.microsoft.com/office/drawing/2014/main" id="{DFCBED66-D390-E0AD-B7ED-BB3AFACBBC32}"/>
              </a:ext>
            </a:extLst>
          </p:cNvPr>
          <p:cNvSpPr txBox="1"/>
          <p:nvPr/>
        </p:nvSpPr>
        <p:spPr>
          <a:xfrm>
            <a:off x="216024" y="1412776"/>
            <a:ext cx="11676620" cy="646331"/>
          </a:xfrm>
          <a:prstGeom prst="rect">
            <a:avLst/>
          </a:prstGeom>
          <a:noFill/>
        </p:spPr>
        <p:txBody>
          <a:bodyPr wrap="square">
            <a:spAutoFit/>
          </a:bodyPr>
          <a:lstStyle/>
          <a:p>
            <a:pPr algn="l" rtl="0"/>
            <a:r>
              <a:rPr lang="en-US" sz="3600" dirty="0">
                <a:solidFill>
                  <a:schemeClr val="bg1"/>
                </a:solidFill>
              </a:rPr>
              <a:t> </a:t>
            </a:r>
          </a:p>
        </p:txBody>
      </p:sp>
      <p:sp>
        <p:nvSpPr>
          <p:cNvPr id="5" name="TextBox 4">
            <a:extLst>
              <a:ext uri="{FF2B5EF4-FFF2-40B4-BE49-F238E27FC236}">
                <a16:creationId xmlns:a16="http://schemas.microsoft.com/office/drawing/2014/main" id="{05E03D3D-49BA-3FC9-AC59-DC19A442A99A}"/>
              </a:ext>
            </a:extLst>
          </p:cNvPr>
          <p:cNvSpPr txBox="1"/>
          <p:nvPr/>
        </p:nvSpPr>
        <p:spPr>
          <a:xfrm>
            <a:off x="216024" y="1458942"/>
            <a:ext cx="11676620" cy="3170099"/>
          </a:xfrm>
          <a:prstGeom prst="rect">
            <a:avLst/>
          </a:prstGeom>
          <a:noFill/>
        </p:spPr>
        <p:txBody>
          <a:bodyPr wrap="square">
            <a:spAutoFit/>
          </a:bodyPr>
          <a:lstStyle/>
          <a:p>
            <a:pPr algn="l" rtl="0"/>
            <a:r>
              <a:rPr lang="en-US" sz="4000" dirty="0">
                <a:solidFill>
                  <a:schemeClr val="bg1"/>
                </a:solidFill>
              </a:rPr>
              <a:t>Trust in the Lord, and do good; dwell in the land and befriend faithfulness.” (Psalm 37:3, ESV)</a:t>
            </a:r>
          </a:p>
          <a:p>
            <a:pPr algn="l" rtl="0"/>
            <a:r>
              <a:rPr lang="en-US" sz="4000" dirty="0">
                <a:solidFill>
                  <a:schemeClr val="bg1"/>
                </a:solidFill>
              </a:rPr>
              <a:t> </a:t>
            </a:r>
          </a:p>
          <a:p>
            <a:pPr algn="l" rtl="0"/>
            <a:r>
              <a:rPr lang="en-US" sz="4000" dirty="0">
                <a:solidFill>
                  <a:schemeClr val="bg1"/>
                </a:solidFill>
              </a:rPr>
              <a:t> </a:t>
            </a:r>
          </a:p>
          <a:p>
            <a:pPr algn="l" rtl="0"/>
            <a:r>
              <a:rPr lang="en-US" sz="4000" dirty="0">
                <a:solidFill>
                  <a:schemeClr val="bg1"/>
                </a:solidFill>
              </a:rPr>
              <a:t> </a:t>
            </a:r>
          </a:p>
        </p:txBody>
      </p:sp>
    </p:spTree>
    <p:extLst>
      <p:ext uri="{BB962C8B-B14F-4D97-AF65-F5344CB8AC3E}">
        <p14:creationId xmlns:p14="http://schemas.microsoft.com/office/powerpoint/2010/main" val="2543864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ext&#10;&#10;Description automatically generated with medium confidence">
            <a:extLst>
              <a:ext uri="{FF2B5EF4-FFF2-40B4-BE49-F238E27FC236}">
                <a16:creationId xmlns:a16="http://schemas.microsoft.com/office/drawing/2014/main" id="{B1EB31D0-B5E8-29E6-8895-78B30DF5EC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3563" y="624540"/>
            <a:ext cx="7704874" cy="3027895"/>
          </a:xfrm>
          <a:prstGeom prst="rect">
            <a:avLst/>
          </a:prstGeom>
        </p:spPr>
      </p:pic>
      <p:cxnSp>
        <p:nvCxnSpPr>
          <p:cNvPr id="3" name="Straight Connector 2">
            <a:extLst>
              <a:ext uri="{FF2B5EF4-FFF2-40B4-BE49-F238E27FC236}">
                <a16:creationId xmlns:a16="http://schemas.microsoft.com/office/drawing/2014/main" id="{DEBD4CD3-BFF8-1AB9-58C7-B8D2035C6F0B}"/>
              </a:ext>
            </a:extLst>
          </p:cNvPr>
          <p:cNvCxnSpPr>
            <a:cxnSpLocks/>
          </p:cNvCxnSpPr>
          <p:nvPr/>
        </p:nvCxnSpPr>
        <p:spPr>
          <a:xfrm>
            <a:off x="2577768" y="3193907"/>
            <a:ext cx="7036463" cy="20067"/>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032E9566-C15D-C02A-2F48-F33554872C1B}"/>
              </a:ext>
            </a:extLst>
          </p:cNvPr>
          <p:cNvSpPr/>
          <p:nvPr/>
        </p:nvSpPr>
        <p:spPr>
          <a:xfrm>
            <a:off x="0" y="3429000"/>
            <a:ext cx="12192000" cy="830997"/>
          </a:xfrm>
          <a:prstGeom prst="rect">
            <a:avLst/>
          </a:prstGeom>
          <a:effectLst/>
        </p:spPr>
        <p:txBody>
          <a:bodyPr wrap="square">
            <a:spAutoFit/>
          </a:bodyPr>
          <a:lstStyle/>
          <a:p>
            <a:pPr algn="ctr"/>
            <a:r>
              <a:rPr lang="en-US"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 Good!</a:t>
            </a:r>
          </a:p>
          <a:p>
            <a:pPr algn="ctr"/>
            <a:r>
              <a:rPr lang="en-US" sz="2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Trusting God #3 </a:t>
            </a:r>
          </a:p>
        </p:txBody>
      </p:sp>
    </p:spTree>
    <p:extLst>
      <p:ext uri="{BB962C8B-B14F-4D97-AF65-F5344CB8AC3E}">
        <p14:creationId xmlns:p14="http://schemas.microsoft.com/office/powerpoint/2010/main" val="9151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A7AE8-6831-933E-8E7E-AE88AB0CC48E}"/>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3FD2D408-9168-14AC-7E5C-493ACFF88654}"/>
              </a:ext>
            </a:extLst>
          </p:cNvPr>
          <p:cNvSpPr txBox="1"/>
          <p:nvPr/>
        </p:nvSpPr>
        <p:spPr>
          <a:xfrm>
            <a:off x="68580" y="1081189"/>
            <a:ext cx="11975976" cy="5016758"/>
          </a:xfrm>
          <a:prstGeom prst="rect">
            <a:avLst/>
          </a:prstGeom>
          <a:noFill/>
        </p:spPr>
        <p:txBody>
          <a:bodyPr wrap="square">
            <a:spAutoFit/>
          </a:bodyPr>
          <a:lstStyle/>
          <a:p>
            <a:pPr algn="l" rtl="0"/>
            <a:r>
              <a:rPr lang="en-US" sz="4000" dirty="0">
                <a:solidFill>
                  <a:schemeClr val="bg1"/>
                </a:solidFill>
              </a:rPr>
              <a:t>1. Speak good when things sound bad</a:t>
            </a:r>
          </a:p>
          <a:p>
            <a:pPr algn="l" rtl="0"/>
            <a:r>
              <a:rPr lang="en-US" sz="4000" dirty="0">
                <a:solidFill>
                  <a:schemeClr val="bg1"/>
                </a:solidFill>
              </a:rPr>
              <a:t>Death and life are in the power of the tongue, and those who love it will eat its fruits.” (Proverbs 18:21, ESV)</a:t>
            </a:r>
          </a:p>
          <a:p>
            <a:pPr algn="l" rtl="0"/>
            <a:endParaRPr lang="en-US" sz="4000" dirty="0">
              <a:solidFill>
                <a:schemeClr val="bg1"/>
              </a:solidFill>
            </a:endParaRPr>
          </a:p>
          <a:p>
            <a:pPr algn="l" rtl="0"/>
            <a:endParaRPr lang="en-US" sz="4000" dirty="0">
              <a:solidFill>
                <a:schemeClr val="bg1"/>
              </a:solidFill>
            </a:endParaRPr>
          </a:p>
          <a:p>
            <a:pPr marL="742950" indent="-742950" algn="l" rtl="0">
              <a:buAutoNum type="arabicPeriod"/>
            </a:pPr>
            <a:endParaRPr lang="en-US" sz="4000" dirty="0">
              <a:solidFill>
                <a:schemeClr val="bg1"/>
              </a:solidFill>
            </a:endParaRPr>
          </a:p>
          <a:p>
            <a:pPr algn="l" rtl="0"/>
            <a:r>
              <a:rPr lang="en-US" sz="4000" dirty="0">
                <a:solidFill>
                  <a:schemeClr val="bg1"/>
                </a:solidFill>
              </a:rPr>
              <a:t> </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4ECE6E67-D25E-78BF-EAA7-36D3159E37F9}"/>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982F05C-674E-4590-8CD1-82E29A4F78D7}"/>
              </a:ext>
            </a:extLst>
          </p:cNvPr>
          <p:cNvSpPr txBox="1"/>
          <p:nvPr/>
        </p:nvSpPr>
        <p:spPr>
          <a:xfrm>
            <a:off x="47328" y="137250"/>
            <a:ext cx="12067190" cy="830997"/>
          </a:xfrm>
          <a:prstGeom prst="rect">
            <a:avLst/>
          </a:prstGeom>
          <a:noFill/>
        </p:spPr>
        <p:txBody>
          <a:bodyPr wrap="square" rtlCol="0">
            <a:spAutoFit/>
          </a:bodyPr>
          <a:lstStyle/>
          <a:p>
            <a:pPr marL="568325" indent="-568325" algn="l" rtl="0"/>
            <a:r>
              <a:rPr lang="en-US" sz="4800" dirty="0">
                <a:solidFill>
                  <a:schemeClr val="bg1"/>
                </a:solidFill>
              </a:rPr>
              <a:t> Point</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Tree>
    <p:extLst>
      <p:ext uri="{BB962C8B-B14F-4D97-AF65-F5344CB8AC3E}">
        <p14:creationId xmlns:p14="http://schemas.microsoft.com/office/powerpoint/2010/main" val="3796625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F7799F-E684-D0B7-DE4C-3672BE898332}"/>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E2DF88CD-676C-0F22-EF8D-7207DFD8C2BA}"/>
              </a:ext>
            </a:extLst>
          </p:cNvPr>
          <p:cNvSpPr txBox="1"/>
          <p:nvPr/>
        </p:nvSpPr>
        <p:spPr>
          <a:xfrm>
            <a:off x="68580" y="1081189"/>
            <a:ext cx="11975976" cy="5416868"/>
          </a:xfrm>
          <a:prstGeom prst="rect">
            <a:avLst/>
          </a:prstGeom>
          <a:noFill/>
        </p:spPr>
        <p:txBody>
          <a:bodyPr wrap="square">
            <a:spAutoFit/>
          </a:bodyPr>
          <a:lstStyle/>
          <a:p>
            <a:pPr algn="l" rtl="0"/>
            <a:r>
              <a:rPr lang="en-US" sz="4000" dirty="0">
                <a:solidFill>
                  <a:schemeClr val="bg1"/>
                </a:solidFill>
              </a:rPr>
              <a:t>2. See good when things look bad</a:t>
            </a:r>
          </a:p>
          <a:p>
            <a:pPr algn="l" rtl="0"/>
            <a:r>
              <a:rPr lang="en-US" sz="3800" dirty="0">
                <a:solidFill>
                  <a:schemeClr val="bg1"/>
                </a:solidFill>
              </a:rPr>
              <a:t>I sought the Lord, and he answered me and delivered me from all my fears. Those who look to him are radiant, and their faces shall never be ashamed. This poor man cried, and the Lord heard him and saved him out of all his troubles. The angel of the Lord encamps around those who fear him, and delivers them. Oh, taste and see that the Lord is good! Blessed is the man who takes refuge in him!” (Psalm 34:4–8, ESV)</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36152E23-7774-7D57-A086-4F7BBD6FB4A0}"/>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7B33D72-793E-0AFA-8A4D-63E121991C71}"/>
              </a:ext>
            </a:extLst>
          </p:cNvPr>
          <p:cNvSpPr txBox="1"/>
          <p:nvPr/>
        </p:nvSpPr>
        <p:spPr>
          <a:xfrm>
            <a:off x="47328" y="137250"/>
            <a:ext cx="12067190" cy="830997"/>
          </a:xfrm>
          <a:prstGeom prst="rect">
            <a:avLst/>
          </a:prstGeom>
          <a:noFill/>
        </p:spPr>
        <p:txBody>
          <a:bodyPr wrap="square" rtlCol="0">
            <a:spAutoFit/>
          </a:bodyPr>
          <a:lstStyle/>
          <a:p>
            <a:pPr marL="568325" indent="-568325" algn="l" rtl="0"/>
            <a:r>
              <a:rPr lang="en-US" sz="4800" dirty="0">
                <a:solidFill>
                  <a:schemeClr val="bg1"/>
                </a:solidFill>
              </a:rPr>
              <a:t> Point</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Tree>
    <p:extLst>
      <p:ext uri="{BB962C8B-B14F-4D97-AF65-F5344CB8AC3E}">
        <p14:creationId xmlns:p14="http://schemas.microsoft.com/office/powerpoint/2010/main" val="1923497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24752-A258-9760-50C0-774ECC882F36}"/>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2E7AB405-945B-F545-209C-A40CE33AFC7D}"/>
              </a:ext>
            </a:extLst>
          </p:cNvPr>
          <p:cNvSpPr txBox="1"/>
          <p:nvPr/>
        </p:nvSpPr>
        <p:spPr>
          <a:xfrm>
            <a:off x="68580" y="1081189"/>
            <a:ext cx="11975976" cy="5632311"/>
          </a:xfrm>
          <a:prstGeom prst="rect">
            <a:avLst/>
          </a:prstGeom>
          <a:noFill/>
        </p:spPr>
        <p:txBody>
          <a:bodyPr wrap="square">
            <a:spAutoFit/>
          </a:bodyPr>
          <a:lstStyle/>
          <a:p>
            <a:pPr algn="l" rtl="0"/>
            <a:r>
              <a:rPr lang="en-US" sz="4000" dirty="0">
                <a:solidFill>
                  <a:schemeClr val="bg1"/>
                </a:solidFill>
              </a:rPr>
              <a:t>3. Do good when life acts bad</a:t>
            </a:r>
          </a:p>
          <a:p>
            <a:pPr algn="l" rtl="0"/>
            <a:r>
              <a:rPr lang="en-US" sz="4000" dirty="0">
                <a:solidFill>
                  <a:schemeClr val="bg1"/>
                </a:solidFill>
              </a:rPr>
              <a:t>And let us not grow weary of doing good, for in due season we will reap, if we do not give up.” (Galatians 6:8, ESV)</a:t>
            </a:r>
          </a:p>
          <a:p>
            <a:pPr algn="l" rtl="0"/>
            <a:r>
              <a:rPr lang="en-US" sz="4000" dirty="0">
                <a:solidFill>
                  <a:schemeClr val="bg1"/>
                </a:solidFill>
              </a:rPr>
              <a:t> </a:t>
            </a:r>
          </a:p>
          <a:p>
            <a:pPr algn="l" rtl="0"/>
            <a:endParaRPr lang="en-US" sz="4000" dirty="0">
              <a:solidFill>
                <a:schemeClr val="bg1"/>
              </a:solidFill>
            </a:endParaRPr>
          </a:p>
          <a:p>
            <a:pPr algn="l" rtl="0"/>
            <a:endParaRPr lang="en-US" sz="4000" dirty="0">
              <a:solidFill>
                <a:schemeClr val="bg1"/>
              </a:solidFill>
            </a:endParaRPr>
          </a:p>
          <a:p>
            <a:pPr marL="742950" indent="-742950" algn="l" rtl="0">
              <a:buAutoNum type="arabicPeriod"/>
            </a:pPr>
            <a:endParaRPr lang="en-US" sz="4000" dirty="0">
              <a:solidFill>
                <a:schemeClr val="bg1"/>
              </a:solidFill>
            </a:endParaRPr>
          </a:p>
          <a:p>
            <a:pPr algn="l" rtl="0"/>
            <a:r>
              <a:rPr lang="en-US" sz="4000" dirty="0">
                <a:solidFill>
                  <a:schemeClr val="bg1"/>
                </a:solidFill>
              </a:rPr>
              <a:t> </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cxnSp>
        <p:nvCxnSpPr>
          <p:cNvPr id="9" name="Straight Connector 8">
            <a:extLst>
              <a:ext uri="{FF2B5EF4-FFF2-40B4-BE49-F238E27FC236}">
                <a16:creationId xmlns:a16="http://schemas.microsoft.com/office/drawing/2014/main" id="{3C24A2A7-3747-5A86-D45E-76E4B8053C58}"/>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F62B316-F83C-23AA-ED56-C174A13FF715}"/>
              </a:ext>
            </a:extLst>
          </p:cNvPr>
          <p:cNvSpPr txBox="1"/>
          <p:nvPr/>
        </p:nvSpPr>
        <p:spPr>
          <a:xfrm>
            <a:off x="47328" y="137250"/>
            <a:ext cx="12067190" cy="830997"/>
          </a:xfrm>
          <a:prstGeom prst="rect">
            <a:avLst/>
          </a:prstGeom>
          <a:noFill/>
        </p:spPr>
        <p:txBody>
          <a:bodyPr wrap="square" rtlCol="0">
            <a:spAutoFit/>
          </a:bodyPr>
          <a:lstStyle/>
          <a:p>
            <a:pPr marL="568325" indent="-568325" algn="l" rtl="0"/>
            <a:r>
              <a:rPr lang="en-US" sz="4800" dirty="0">
                <a:solidFill>
                  <a:schemeClr val="bg1"/>
                </a:solidFill>
              </a:rPr>
              <a:t> Point</a:t>
            </a:r>
            <a:endParaRPr lang="en-US" sz="4800" b="1" dirty="0">
              <a:solidFill>
                <a:schemeClr val="bg1"/>
              </a:solidFill>
              <a:effectLst>
                <a:outerShdw blurRad="38100" dist="38100" dir="2700000" algn="tl">
                  <a:srgbClr val="000000">
                    <a:alpha val="43137"/>
                  </a:srgbClr>
                </a:outerShdw>
              </a:effectLst>
              <a:latin typeface="Arial (Body)"/>
              <a:cs typeface="Arial" panose="020B0604020202020204" pitchFamily="34" charset="0"/>
            </a:endParaRPr>
          </a:p>
        </p:txBody>
      </p:sp>
    </p:spTree>
    <p:extLst>
      <p:ext uri="{BB962C8B-B14F-4D97-AF65-F5344CB8AC3E}">
        <p14:creationId xmlns:p14="http://schemas.microsoft.com/office/powerpoint/2010/main" val="867282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8DA2D92-35C0-417B-BE00-E772827201D4}"/>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495663-8955-4C49-8E9D-1CC2583C8F81}"/>
              </a:ext>
            </a:extLst>
          </p:cNvPr>
          <p:cNvSpPr txBox="1"/>
          <p:nvPr/>
        </p:nvSpPr>
        <p:spPr>
          <a:xfrm>
            <a:off x="0" y="202992"/>
            <a:ext cx="12192000" cy="769441"/>
          </a:xfrm>
          <a:prstGeom prst="rect">
            <a:avLst/>
          </a:prstGeom>
          <a:noFill/>
        </p:spPr>
        <p:txBody>
          <a:bodyPr wrap="square" rtlCol="0">
            <a:spAutoFit/>
          </a:bodyPr>
          <a:lstStyle/>
          <a:p>
            <a:pPr algn="ctr"/>
            <a:r>
              <a:rPr lang="en-US" sz="4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REFLECTION  </a:t>
            </a:r>
            <a:endParaRPr lang="en-US" sz="40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5588EBB-A384-3441-31DD-9C6FF2B4FCC3}"/>
              </a:ext>
            </a:extLst>
          </p:cNvPr>
          <p:cNvSpPr txBox="1"/>
          <p:nvPr/>
        </p:nvSpPr>
        <p:spPr>
          <a:xfrm>
            <a:off x="155340" y="1208686"/>
            <a:ext cx="11881320" cy="2123658"/>
          </a:xfrm>
          <a:prstGeom prst="rect">
            <a:avLst/>
          </a:prstGeom>
          <a:noFill/>
        </p:spPr>
        <p:txBody>
          <a:bodyPr wrap="square">
            <a:spAutoFit/>
          </a:bodyPr>
          <a:lstStyle/>
          <a:p>
            <a:pPr algn="l" latinLnBrk="0">
              <a:buNone/>
            </a:pPr>
            <a:r>
              <a:rPr lang="en-US" sz="4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Trusting Yahweh requires us to execute a mindset that requires us to act with goodness in all situations. </a:t>
            </a:r>
          </a:p>
        </p:txBody>
      </p:sp>
    </p:spTree>
    <p:extLst>
      <p:ext uri="{BB962C8B-B14F-4D97-AF65-F5344CB8AC3E}">
        <p14:creationId xmlns:p14="http://schemas.microsoft.com/office/powerpoint/2010/main" val="2320715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48DA2D92-35C0-417B-BE00-E772827201D4}"/>
              </a:ext>
            </a:extLst>
          </p:cNvPr>
          <p:cNvCxnSpPr>
            <a:cxnSpLocks/>
          </p:cNvCxnSpPr>
          <p:nvPr/>
        </p:nvCxnSpPr>
        <p:spPr>
          <a:xfrm flipV="1">
            <a:off x="0" y="1022662"/>
            <a:ext cx="12192000" cy="58527"/>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F495663-8955-4C49-8E9D-1CC2583C8F81}"/>
              </a:ext>
            </a:extLst>
          </p:cNvPr>
          <p:cNvSpPr txBox="1"/>
          <p:nvPr/>
        </p:nvSpPr>
        <p:spPr>
          <a:xfrm>
            <a:off x="0" y="202992"/>
            <a:ext cx="12192000" cy="769441"/>
          </a:xfrm>
          <a:prstGeom prst="rect">
            <a:avLst/>
          </a:prstGeom>
          <a:noFill/>
        </p:spPr>
        <p:txBody>
          <a:bodyPr wrap="square" rtlCol="0">
            <a:spAutoFit/>
          </a:bodyPr>
          <a:lstStyle/>
          <a:p>
            <a:pPr algn="ctr"/>
            <a:r>
              <a:rPr lang="en-US" sz="44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WHOLE TITHE SUNDAY  </a:t>
            </a:r>
            <a:endParaRPr lang="en-US" sz="4000" b="1" i="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5588EBB-A384-3441-31DD-9C6FF2B4FCC3}"/>
              </a:ext>
            </a:extLst>
          </p:cNvPr>
          <p:cNvSpPr txBox="1"/>
          <p:nvPr/>
        </p:nvSpPr>
        <p:spPr>
          <a:xfrm>
            <a:off x="155340" y="1692223"/>
            <a:ext cx="11881320" cy="923330"/>
          </a:xfrm>
          <a:prstGeom prst="rect">
            <a:avLst/>
          </a:prstGeom>
          <a:noFill/>
        </p:spPr>
        <p:txBody>
          <a:bodyPr wrap="square">
            <a:spAutoFit/>
          </a:bodyPr>
          <a:lstStyle/>
          <a:p>
            <a:pPr algn="ctr" latinLnBrk="0">
              <a:buNone/>
            </a:pPr>
            <a:r>
              <a:rPr lang="en-US" sz="5400" b="1" dirty="0">
                <a:solidFill>
                  <a:schemeClr val="bg1"/>
                </a:solidFill>
                <a:effectLst>
                  <a:outerShdw blurRad="38100" dist="38100" dir="2700000" algn="tl">
                    <a:srgbClr val="000000">
                      <a:alpha val="43137"/>
                    </a:srgbClr>
                  </a:outerShdw>
                </a:effectLst>
                <a:latin typeface="Arial (Body)"/>
                <a:cs typeface="Arial" panose="020B0604020202020204" pitchFamily="34" charset="0"/>
              </a:rPr>
              <a:t>January 19TH</a:t>
            </a:r>
            <a:endParaRPr lang="en-US" sz="5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65B9E2E-6E89-8470-DB8B-E398DAB4686C}"/>
              </a:ext>
            </a:extLst>
          </p:cNvPr>
          <p:cNvSpPr/>
          <p:nvPr/>
        </p:nvSpPr>
        <p:spPr>
          <a:xfrm>
            <a:off x="1451484" y="3365285"/>
            <a:ext cx="9289032" cy="1754326"/>
          </a:xfrm>
          <a:prstGeom prst="rect">
            <a:avLst/>
          </a:prstGeom>
        </p:spPr>
        <p:txBody>
          <a:bodyPr wrap="square">
            <a:spAutoFit/>
          </a:bodyPr>
          <a:lstStyle/>
          <a:p>
            <a:pPr marL="1219170" indent="-1219170" algn="ctr">
              <a:buNone/>
            </a:pPr>
            <a:r>
              <a:rPr lang="en-US" sz="5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Church Wide</a:t>
            </a:r>
          </a:p>
          <a:p>
            <a:pPr marL="1219170" indent="-1219170" algn="ctr">
              <a:buNone/>
            </a:pPr>
            <a:r>
              <a:rPr lang="en-US" sz="54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Tithe Sunday</a:t>
            </a:r>
          </a:p>
        </p:txBody>
      </p:sp>
    </p:spTree>
    <p:extLst>
      <p:ext uri="{BB962C8B-B14F-4D97-AF65-F5344CB8AC3E}">
        <p14:creationId xmlns:p14="http://schemas.microsoft.com/office/powerpoint/2010/main" val="3757104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16474</TotalTime>
  <Words>336</Words>
  <Application>Microsoft Office PowerPoint</Application>
  <PresentationFormat>Widescreen</PresentationFormat>
  <Paragraphs>85</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 (Body)</vt:lpstr>
      <vt:lpstr>Avenir Next Demi Bold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Pleasant</dc:creator>
  <cp:lastModifiedBy>jamie pleasant</cp:lastModifiedBy>
  <cp:revision>1248</cp:revision>
  <dcterms:modified xsi:type="dcterms:W3CDTF">2025-01-07T00:39:10Z</dcterms:modified>
</cp:coreProperties>
</file>