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1337" r:id="rId2"/>
    <p:sldId id="1379" r:id="rId3"/>
    <p:sldId id="1339" r:id="rId4"/>
    <p:sldId id="1506" r:id="rId5"/>
    <p:sldId id="1520" r:id="rId6"/>
    <p:sldId id="1508" r:id="rId7"/>
    <p:sldId id="1523" r:id="rId8"/>
    <p:sldId id="1524" r:id="rId9"/>
    <p:sldId id="969" r:id="rId10"/>
    <p:sldId id="1346" r:id="rId11"/>
  </p:sldIdLst>
  <p:sldSz cx="12192000" cy="6858000"/>
  <p:notesSz cx="12192000" cy="6858000"/>
  <p:defaultTextStyle/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70" autoAdjust="0"/>
    <p:restoredTop sz="94668"/>
  </p:normalViewPr>
  <p:slideViewPr>
    <p:cSldViewPr snapToObjects="1">
      <p:cViewPr varScale="1">
        <p:scale>
          <a:sx n="56" d="100"/>
          <a:sy n="56" d="100"/>
        </p:scale>
        <p:origin x="8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62" d="100"/>
          <a:sy n="62" d="100"/>
        </p:scale>
        <p:origin x="1344" y="36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E7FFFF2-1FDA-43EE-8076-F5261E48850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5DBC0D-795A-4C6B-966A-25A2FD0A07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241AEE-5ECD-4FC3-9713-A4F6C6AB5156}" type="datetimeFigureOut">
              <a:rPr lang="en-US" smtClean="0"/>
              <a:t>11/11/2024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417CBB-1024-4C1E-84CC-BA6A29A330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021774-8A32-427E-B194-7D9F0237FEA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B950F-5BCD-42B6-A554-927647A82A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894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A67656-13D4-F140-BAC7-D7DC4E2D2E7D}" type="datetimeFigureOut">
              <a:rPr lang="en-US" smtClean="0"/>
              <a:t>11/11/2024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78067E-DD4A-C64C-9106-3F108D516F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26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889000" y="1905000"/>
            <a:ext cx="10414000" cy="13208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ctr">
              <a:defRPr sz="7420">
                <a:solidFill>
                  <a:srgbClr val="FFFFFF"/>
                </a:solidFill>
              </a:defRPr>
            </a:lvl1pPr>
          </a:lstStyle>
          <a:p>
            <a:pPr algn="ctr"/>
            <a:endParaRPr/>
          </a:p>
        </p:txBody>
      </p:sp>
      <p:sp>
        <p:nvSpPr>
          <p:cNvPr id="3" name="New Shape"/>
          <p:cNvSpPr>
            <a:spLocks noGrp="1"/>
          </p:cNvSpPr>
          <p:nvPr>
            <p:ph type="body" idx="1"/>
          </p:nvPr>
        </p:nvSpPr>
        <p:spPr>
          <a:xfrm>
            <a:off x="889000" y="3238500"/>
            <a:ext cx="10414000" cy="825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ctr">
              <a:defRPr sz="5600">
                <a:solidFill>
                  <a:srgbClr val="FFFFFF"/>
                </a:solidFill>
              </a:defRPr>
            </a:lvl1pPr>
          </a:lstStyle>
          <a:p>
            <a:pPr algn="ctr"/>
            <a:endParaRPr/>
          </a:p>
        </p:txBody>
      </p:sp>
      <p:sp>
        <p:nvSpPr>
          <p:cNvPr id="4" name="New Shape"/>
          <p:cNvSpPr>
            <a:spLocks noGrp="1"/>
          </p:cNvSpPr>
          <p:nvPr>
            <p:ph type="body" idx="2"/>
          </p:nvPr>
        </p:nvSpPr>
        <p:spPr>
          <a:xfrm>
            <a:off x="882649" y="4191000"/>
            <a:ext cx="10426700" cy="6667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ctr">
              <a:defRPr sz="5600">
                <a:solidFill>
                  <a:srgbClr val="FFFFFF"/>
                </a:solidFill>
              </a:defRPr>
            </a:lvl1pPr>
          </a:lstStyle>
          <a:p>
            <a:pPr algn="ctr"/>
            <a:endParaRPr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C89FEC2-ED41-2B49-A0D3-97A5C9779AE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4206" y="5951872"/>
            <a:ext cx="830190" cy="825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98500" y="698500"/>
            <a:ext cx="10795000" cy="4508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5226">
                <a:solidFill>
                  <a:srgbClr val="FFFFFF"/>
                </a:solidFill>
              </a:defRPr>
            </a:lvl1pPr>
          </a:lstStyle>
          <a:p>
            <a:pPr algn="l"/>
            <a:endParaRPr/>
          </a:p>
        </p:txBody>
      </p:sp>
      <p:sp>
        <p:nvSpPr>
          <p:cNvPr id="3" name="New Shape"/>
          <p:cNvSpPr>
            <a:spLocks noGrp="1"/>
          </p:cNvSpPr>
          <p:nvPr>
            <p:ph type="body" idx="1"/>
          </p:nvPr>
        </p:nvSpPr>
        <p:spPr>
          <a:xfrm>
            <a:off x="698500" y="5473700"/>
            <a:ext cx="9144000" cy="6921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l">
              <a:defRPr sz="3920">
                <a:solidFill>
                  <a:srgbClr val="FFFFFF"/>
                </a:solidFill>
              </a:defRPr>
            </a:lvl1pPr>
          </a:lstStyle>
          <a:p>
            <a:pPr algn="l"/>
            <a:endParaRPr/>
          </a:p>
        </p:txBody>
      </p:sp>
      <p:sp>
        <p:nvSpPr>
          <p:cNvPr id="4" name="New Shape"/>
          <p:cNvSpPr>
            <a:spLocks noGrp="1"/>
          </p:cNvSpPr>
          <p:nvPr>
            <p:ph type="body" idx="2"/>
          </p:nvPr>
        </p:nvSpPr>
        <p:spPr>
          <a:xfrm>
            <a:off x="10064749" y="5708649"/>
            <a:ext cx="1447800" cy="4572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r">
              <a:defRPr sz="2193">
                <a:solidFill>
                  <a:srgbClr val="FFFFFF"/>
                </a:solidFill>
              </a:defRPr>
            </a:lvl1pPr>
          </a:lstStyle>
          <a:p>
            <a:pPr algn="r"/>
            <a:endParaRPr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2E33272-5BB8-FE4B-8F22-CB5F0655B0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4206" y="5951872"/>
            <a:ext cx="830190" cy="825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698500" y="698500"/>
            <a:ext cx="10795000" cy="4508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ctr">
            <a:normAutofit/>
          </a:bodyPr>
          <a:lstStyle>
            <a:lvl1pPr algn="l">
              <a:defRPr sz="5226">
                <a:solidFill>
                  <a:srgbClr val="FFFFFF"/>
                </a:solidFill>
              </a:defRPr>
            </a:lvl1pPr>
          </a:lstStyle>
          <a:p>
            <a:pPr algn="l"/>
            <a:endParaRPr/>
          </a:p>
        </p:txBody>
      </p:sp>
      <p:sp>
        <p:nvSpPr>
          <p:cNvPr id="3" name="New Shape"/>
          <p:cNvSpPr>
            <a:spLocks noGrp="1"/>
          </p:cNvSpPr>
          <p:nvPr>
            <p:ph type="body" idx="1"/>
          </p:nvPr>
        </p:nvSpPr>
        <p:spPr>
          <a:xfrm>
            <a:off x="698500" y="5473700"/>
            <a:ext cx="9144000" cy="6921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l">
              <a:defRPr sz="3920">
                <a:solidFill>
                  <a:srgbClr val="FFFFFF"/>
                </a:solidFill>
              </a:defRPr>
            </a:lvl1pPr>
          </a:lstStyle>
          <a:p>
            <a:pPr algn="l"/>
            <a:endParaRPr/>
          </a:p>
        </p:txBody>
      </p:sp>
      <p:sp>
        <p:nvSpPr>
          <p:cNvPr id="4" name="New Shape"/>
          <p:cNvSpPr>
            <a:spLocks noGrp="1"/>
          </p:cNvSpPr>
          <p:nvPr>
            <p:ph type="body" idx="2"/>
          </p:nvPr>
        </p:nvSpPr>
        <p:spPr>
          <a:xfrm>
            <a:off x="10064749" y="5708649"/>
            <a:ext cx="1447800" cy="4572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r">
              <a:defRPr sz="2193">
                <a:solidFill>
                  <a:srgbClr val="FFFFFF"/>
                </a:solidFill>
              </a:defRPr>
            </a:lvl1pPr>
          </a:lstStyle>
          <a:p>
            <a:pPr algn="r"/>
            <a:endParaRPr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305508A-E15A-8246-8B33-015E1A95CF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4206" y="5951872"/>
            <a:ext cx="830190" cy="825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572AD-BA27-FC4E-8793-C082313A7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23327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2024-11-11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4432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ide Master"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xt&#10;&#10;Description automatically generated with medium confidence">
            <a:extLst>
              <a:ext uri="{FF2B5EF4-FFF2-40B4-BE49-F238E27FC236}">
                <a16:creationId xmlns:a16="http://schemas.microsoft.com/office/drawing/2014/main" id="{B1EB31D0-B5E8-29E6-8895-78B30DF5EC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563" y="624540"/>
            <a:ext cx="7704874" cy="3027895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EBD4CD3-BFF8-1AB9-58C7-B8D2035C6F0B}"/>
              </a:ext>
            </a:extLst>
          </p:cNvPr>
          <p:cNvCxnSpPr>
            <a:cxnSpLocks/>
          </p:cNvCxnSpPr>
          <p:nvPr/>
        </p:nvCxnSpPr>
        <p:spPr>
          <a:xfrm>
            <a:off x="2577768" y="3193907"/>
            <a:ext cx="7036463" cy="20067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CC466871-4CDC-F7E2-2D81-4DC88ED79A08}"/>
              </a:ext>
            </a:extLst>
          </p:cNvPr>
          <p:cNvSpPr txBox="1"/>
          <p:nvPr/>
        </p:nvSpPr>
        <p:spPr>
          <a:xfrm>
            <a:off x="2577768" y="3366779"/>
            <a:ext cx="703646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Avenir Next Demi Bold" panose="020B0503020202020204" pitchFamily="34" charset="0"/>
                <a:cs typeface="Calibri" panose="020F0502020204030204" pitchFamily="34" charset="0"/>
              </a:rPr>
              <a:t>Thank You for Joining Us!</a:t>
            </a:r>
          </a:p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Avenir Next Demi Bold" panose="020B0503020202020204" pitchFamily="34" charset="0"/>
                <a:cs typeface="Calibri" panose="020F0502020204030204" pitchFamily="34" charset="0"/>
              </a:rPr>
              <a:t>Series:</a:t>
            </a:r>
          </a:p>
          <a:p>
            <a:pPr algn="ctr"/>
            <a:r>
              <a:rPr lang="en-US" sz="3600" b="1" i="1" dirty="0">
                <a:solidFill>
                  <a:schemeClr val="bg1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Avenir Next Demi Bold" panose="020B0503020202020204" pitchFamily="34" charset="0"/>
                <a:cs typeface="Calibri" panose="020F0502020204030204" pitchFamily="34" charset="0"/>
              </a:rPr>
              <a:t>“The Year of Phenomenal Growth”</a:t>
            </a:r>
          </a:p>
          <a:p>
            <a:pPr algn="ctr"/>
            <a:endParaRPr lang="en-US" sz="4400" b="1" dirty="0">
              <a:solidFill>
                <a:schemeClr val="bg1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Avenir Next Demi Bold" panose="020B0503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593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8DA2D92-35C0-417B-BE00-E772827201D4}"/>
              </a:ext>
            </a:extLst>
          </p:cNvPr>
          <p:cNvCxnSpPr>
            <a:cxnSpLocks/>
          </p:cNvCxnSpPr>
          <p:nvPr/>
        </p:nvCxnSpPr>
        <p:spPr>
          <a:xfrm flipV="1">
            <a:off x="0" y="1022662"/>
            <a:ext cx="12192000" cy="58527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F495663-8955-4C49-8E9D-1CC2583C8F81}"/>
              </a:ext>
            </a:extLst>
          </p:cNvPr>
          <p:cNvSpPr txBox="1"/>
          <p:nvPr/>
        </p:nvSpPr>
        <p:spPr>
          <a:xfrm>
            <a:off x="0" y="202992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WHOLE TITHE SUNDAY  </a:t>
            </a:r>
            <a:endParaRPr lang="en-US" sz="4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5588EBB-A384-3441-31DD-9C6FF2B4FCC3}"/>
              </a:ext>
            </a:extLst>
          </p:cNvPr>
          <p:cNvSpPr txBox="1"/>
          <p:nvPr/>
        </p:nvSpPr>
        <p:spPr>
          <a:xfrm>
            <a:off x="155340" y="1692223"/>
            <a:ext cx="1188132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latinLnBrk="0">
              <a:buNone/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(Body)"/>
                <a:cs typeface="Arial" panose="020B0604020202020204" pitchFamily="34" charset="0"/>
              </a:rPr>
              <a:t>December 15TH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65B9E2E-6E89-8470-DB8B-E398DAB4686C}"/>
              </a:ext>
            </a:extLst>
          </p:cNvPr>
          <p:cNvSpPr/>
          <p:nvPr/>
        </p:nvSpPr>
        <p:spPr>
          <a:xfrm>
            <a:off x="1451484" y="3365285"/>
            <a:ext cx="92890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19170" indent="-1219170" algn="ctr">
              <a:buNone/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Church Wide</a:t>
            </a:r>
          </a:p>
          <a:p>
            <a:pPr marL="1219170" indent="-1219170" algn="ctr">
              <a:buNone/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Tithe Sunday</a:t>
            </a:r>
          </a:p>
        </p:txBody>
      </p:sp>
    </p:spTree>
    <p:extLst>
      <p:ext uri="{BB962C8B-B14F-4D97-AF65-F5344CB8AC3E}">
        <p14:creationId xmlns:p14="http://schemas.microsoft.com/office/powerpoint/2010/main" val="3757104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2666E7B-04BA-4B00-A27E-A888FD13FD2A}"/>
              </a:ext>
            </a:extLst>
          </p:cNvPr>
          <p:cNvSpPr txBox="1"/>
          <p:nvPr/>
        </p:nvSpPr>
        <p:spPr>
          <a:xfrm>
            <a:off x="108012" y="-4347864"/>
            <a:ext cx="11975976" cy="210288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45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3200" dirty="0">
              <a:solidFill>
                <a:schemeClr val="bg1"/>
              </a:solidFill>
            </a:endParaRPr>
          </a:p>
          <a:p>
            <a:pPr algn="l" rtl="0"/>
            <a:r>
              <a:rPr lang="en-US" sz="3200" baseline="30000" dirty="0">
                <a:solidFill>
                  <a:schemeClr val="bg1"/>
                </a:solidFill>
              </a:rPr>
              <a:t> </a:t>
            </a:r>
            <a:endParaRPr lang="en-US" sz="3200" dirty="0">
              <a:solidFill>
                <a:schemeClr val="bg1"/>
              </a:solidFill>
            </a:endParaRP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200" dirty="0"/>
              <a:t> 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3200" dirty="0">
              <a:solidFill>
                <a:schemeClr val="bg1"/>
              </a:solidFill>
            </a:endParaRP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		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3200" dirty="0">
              <a:solidFill>
                <a:schemeClr val="bg1"/>
              </a:solidFill>
            </a:endParaRPr>
          </a:p>
          <a:p>
            <a:pPr algn="l" rtl="0"/>
            <a:r>
              <a:rPr lang="en-US" sz="3200" dirty="0"/>
              <a:t> </a:t>
            </a:r>
          </a:p>
          <a:p>
            <a:pPr algn="l" rtl="0"/>
            <a:endParaRPr lang="en-US" sz="3200" dirty="0"/>
          </a:p>
          <a:p>
            <a:pPr algn="l" rtl="0"/>
            <a:endParaRPr lang="en-US" sz="3200" dirty="0"/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000" dirty="0">
                <a:solidFill>
                  <a:schemeClr val="bg1"/>
                </a:solidFill>
              </a:rPr>
              <a:t> </a:t>
            </a:r>
          </a:p>
          <a:p>
            <a:pPr marL="800100" indent="-800100" algn="l" latinLnBrk="0"/>
            <a:r>
              <a:rPr lang="en-US" sz="4400" baseline="30000" dirty="0">
                <a:solidFill>
                  <a:schemeClr val="bg1"/>
                </a:solidFill>
              </a:rPr>
              <a:t> </a:t>
            </a:r>
            <a:endParaRPr lang="en-US" sz="4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(Body)"/>
              <a:cs typeface="Arial" panose="020B0604020202020204" pitchFamily="34" charset="0"/>
            </a:endParaRPr>
          </a:p>
          <a:p>
            <a:pPr algn="l" latinLnBrk="0"/>
            <a:r>
              <a:rPr lang="en-US" sz="4000" baseline="30000" dirty="0">
                <a:solidFill>
                  <a:schemeClr val="bg1"/>
                </a:solidFill>
              </a:rPr>
              <a:t>  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(Body)"/>
              <a:cs typeface="Arial" panose="020B0604020202020204" pitchFamily="34" charset="0"/>
            </a:endParaRPr>
          </a:p>
          <a:p>
            <a:pPr algn="l"/>
            <a:r>
              <a:rPr lang="en-US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(Body)"/>
                <a:cs typeface="Arial" panose="020B0604020202020204" pitchFamily="34" charset="0"/>
              </a:rPr>
              <a:t> </a:t>
            </a:r>
          </a:p>
          <a:p>
            <a:pPr marL="914400" indent="-914400" algn="l" latinLnBrk="0">
              <a:buAutoNum type="arabicPeriod"/>
            </a:pP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(Body)"/>
              <a:cs typeface="Arial" panose="020B060402020202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8DA2D92-35C0-417B-BE00-E772827201D4}"/>
              </a:ext>
            </a:extLst>
          </p:cNvPr>
          <p:cNvCxnSpPr>
            <a:cxnSpLocks/>
          </p:cNvCxnSpPr>
          <p:nvPr/>
        </p:nvCxnSpPr>
        <p:spPr>
          <a:xfrm flipV="1">
            <a:off x="0" y="1022662"/>
            <a:ext cx="12192000" cy="58527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F495663-8955-4C49-8E9D-1CC2583C8F81}"/>
              </a:ext>
            </a:extLst>
          </p:cNvPr>
          <p:cNvSpPr txBox="1"/>
          <p:nvPr/>
        </p:nvSpPr>
        <p:spPr>
          <a:xfrm>
            <a:off x="-77482" y="13725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68325" indent="-568325" algn="l" rtl="0"/>
            <a:r>
              <a:rPr lang="en-US" sz="4800" dirty="0">
                <a:solidFill>
                  <a:schemeClr val="bg1"/>
                </a:solidFill>
              </a:rPr>
              <a:t> Scripture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(Body)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CBED66-D390-E0AD-B7ED-BB3AFACBBC32}"/>
              </a:ext>
            </a:extLst>
          </p:cNvPr>
          <p:cNvSpPr txBox="1"/>
          <p:nvPr/>
        </p:nvSpPr>
        <p:spPr>
          <a:xfrm>
            <a:off x="216024" y="1412776"/>
            <a:ext cx="116766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r>
              <a:rPr lang="en-US" sz="36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E03D3D-49BA-3FC9-AC59-DC19A442A99A}"/>
              </a:ext>
            </a:extLst>
          </p:cNvPr>
          <p:cNvSpPr txBox="1"/>
          <p:nvPr/>
        </p:nvSpPr>
        <p:spPr>
          <a:xfrm>
            <a:off x="216024" y="1458942"/>
            <a:ext cx="1167662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r>
              <a:rPr lang="en-US" sz="4000" dirty="0">
                <a:solidFill>
                  <a:schemeClr val="bg1"/>
                </a:solidFill>
              </a:rPr>
              <a:t>When the cares of my heart are many, your consolations cheer my soul.” (Psalm 94:19, ESV)</a:t>
            </a:r>
          </a:p>
          <a:p>
            <a:pPr algn="l" rtl="0"/>
            <a:endParaRPr lang="en-US" sz="4000" dirty="0">
              <a:solidFill>
                <a:schemeClr val="bg1"/>
              </a:solidFill>
            </a:endParaRPr>
          </a:p>
          <a:p>
            <a:pPr algn="l" rtl="0"/>
            <a:r>
              <a:rPr lang="en-US" sz="40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3864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xt&#10;&#10;Description automatically generated with medium confidence">
            <a:extLst>
              <a:ext uri="{FF2B5EF4-FFF2-40B4-BE49-F238E27FC236}">
                <a16:creationId xmlns:a16="http://schemas.microsoft.com/office/drawing/2014/main" id="{B1EB31D0-B5E8-29E6-8895-78B30DF5EC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563" y="624540"/>
            <a:ext cx="7704874" cy="3027895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EBD4CD3-BFF8-1AB9-58C7-B8D2035C6F0B}"/>
              </a:ext>
            </a:extLst>
          </p:cNvPr>
          <p:cNvCxnSpPr>
            <a:cxnSpLocks/>
          </p:cNvCxnSpPr>
          <p:nvPr/>
        </p:nvCxnSpPr>
        <p:spPr>
          <a:xfrm>
            <a:off x="2577768" y="3193907"/>
            <a:ext cx="7036463" cy="20067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032E9566-C15D-C02A-2F48-F33554872C1B}"/>
              </a:ext>
            </a:extLst>
          </p:cNvPr>
          <p:cNvSpPr/>
          <p:nvPr/>
        </p:nvSpPr>
        <p:spPr>
          <a:xfrm>
            <a:off x="0" y="3429000"/>
            <a:ext cx="12192000" cy="83099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 Will Comfort Me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Defeating Worry #6 </a:t>
            </a:r>
          </a:p>
        </p:txBody>
      </p:sp>
    </p:spTree>
    <p:extLst>
      <p:ext uri="{BB962C8B-B14F-4D97-AF65-F5344CB8AC3E}">
        <p14:creationId xmlns:p14="http://schemas.microsoft.com/office/powerpoint/2010/main" val="91513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2666E7B-04BA-4B00-A27E-A888FD13FD2A}"/>
              </a:ext>
            </a:extLst>
          </p:cNvPr>
          <p:cNvSpPr txBox="1"/>
          <p:nvPr/>
        </p:nvSpPr>
        <p:spPr>
          <a:xfrm>
            <a:off x="47328" y="1081189"/>
            <a:ext cx="11975976" cy="210903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 algn="l" rtl="0"/>
            <a:r>
              <a:rPr lang="en-US" sz="40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4000" dirty="0">
              <a:solidFill>
                <a:schemeClr val="bg1"/>
              </a:solidFill>
            </a:endParaRPr>
          </a:p>
          <a:p>
            <a:pPr algn="l" rtl="0"/>
            <a:r>
              <a:rPr lang="en-US" sz="40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40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40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45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3200" dirty="0">
              <a:solidFill>
                <a:schemeClr val="bg1"/>
              </a:solidFill>
            </a:endParaRPr>
          </a:p>
          <a:p>
            <a:pPr algn="l" rtl="0"/>
            <a:r>
              <a:rPr lang="en-US" sz="3200" baseline="30000" dirty="0">
                <a:solidFill>
                  <a:schemeClr val="bg1"/>
                </a:solidFill>
              </a:rPr>
              <a:t> </a:t>
            </a:r>
            <a:endParaRPr lang="en-US" sz="3200" dirty="0">
              <a:solidFill>
                <a:schemeClr val="bg1"/>
              </a:solidFill>
            </a:endParaRP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200" dirty="0"/>
              <a:t> 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3200" dirty="0">
              <a:solidFill>
                <a:schemeClr val="bg1"/>
              </a:solidFill>
            </a:endParaRP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		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3200" dirty="0">
              <a:solidFill>
                <a:schemeClr val="bg1"/>
              </a:solidFill>
            </a:endParaRPr>
          </a:p>
          <a:p>
            <a:pPr algn="l" rtl="0"/>
            <a:r>
              <a:rPr lang="en-US" sz="3200" dirty="0"/>
              <a:t> </a:t>
            </a:r>
          </a:p>
          <a:p>
            <a:pPr algn="l" rtl="0"/>
            <a:endParaRPr lang="en-US" sz="3200" dirty="0"/>
          </a:p>
          <a:p>
            <a:pPr algn="l" rtl="0"/>
            <a:endParaRPr lang="en-US" sz="3200" dirty="0"/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000" dirty="0">
                <a:solidFill>
                  <a:schemeClr val="bg1"/>
                </a:solidFill>
              </a:rPr>
              <a:t> </a:t>
            </a:r>
          </a:p>
          <a:p>
            <a:pPr marL="800100" indent="-800100" algn="l" latinLnBrk="0"/>
            <a:r>
              <a:rPr lang="en-US" sz="4400" baseline="30000" dirty="0">
                <a:solidFill>
                  <a:schemeClr val="bg1"/>
                </a:solidFill>
              </a:rPr>
              <a:t> </a:t>
            </a:r>
            <a:endParaRPr lang="en-US" sz="4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(Body)"/>
              <a:cs typeface="Arial" panose="020B0604020202020204" pitchFamily="34" charset="0"/>
            </a:endParaRPr>
          </a:p>
          <a:p>
            <a:pPr algn="l" latinLnBrk="0"/>
            <a:r>
              <a:rPr lang="en-US" sz="4000" baseline="30000" dirty="0">
                <a:solidFill>
                  <a:schemeClr val="bg1"/>
                </a:solidFill>
              </a:rPr>
              <a:t>  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(Body)"/>
              <a:cs typeface="Arial" panose="020B0604020202020204" pitchFamily="34" charset="0"/>
            </a:endParaRPr>
          </a:p>
          <a:p>
            <a:pPr algn="l"/>
            <a:r>
              <a:rPr lang="en-US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(Body)"/>
                <a:cs typeface="Arial" panose="020B0604020202020204" pitchFamily="34" charset="0"/>
              </a:rPr>
              <a:t> </a:t>
            </a:r>
          </a:p>
          <a:p>
            <a:pPr marL="914400" indent="-914400" algn="l" latinLnBrk="0">
              <a:buAutoNum type="arabicPeriod"/>
            </a:pP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(Body)"/>
              <a:cs typeface="Arial" panose="020B060402020202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8DA2D92-35C0-417B-BE00-E772827201D4}"/>
              </a:ext>
            </a:extLst>
          </p:cNvPr>
          <p:cNvCxnSpPr>
            <a:cxnSpLocks/>
          </p:cNvCxnSpPr>
          <p:nvPr/>
        </p:nvCxnSpPr>
        <p:spPr>
          <a:xfrm flipV="1">
            <a:off x="0" y="1022662"/>
            <a:ext cx="12192000" cy="58527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F495663-8955-4C49-8E9D-1CC2583C8F81}"/>
              </a:ext>
            </a:extLst>
          </p:cNvPr>
          <p:cNvSpPr txBox="1"/>
          <p:nvPr/>
        </p:nvSpPr>
        <p:spPr>
          <a:xfrm>
            <a:off x="47328" y="137250"/>
            <a:ext cx="12067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68325" indent="-568325" algn="l" rtl="0"/>
            <a:r>
              <a:rPr lang="en-US" sz="4800" dirty="0">
                <a:solidFill>
                  <a:schemeClr val="bg1"/>
                </a:solidFill>
              </a:rPr>
              <a:t> BSL Meaning of consolation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(Body)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F9F6A8-C1AE-1089-6F21-EFE9C2E6CB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696" y="1135604"/>
            <a:ext cx="11754288" cy="451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169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A53455-426A-2F7A-ADA7-C2651D8355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9A8A3EB-9A03-5113-BFC1-9F4FB8C24E5D}"/>
              </a:ext>
            </a:extLst>
          </p:cNvPr>
          <p:cNvSpPr txBox="1"/>
          <p:nvPr/>
        </p:nvSpPr>
        <p:spPr>
          <a:xfrm>
            <a:off x="47328" y="1081189"/>
            <a:ext cx="11975976" cy="24306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 algn="l" rtl="0"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God Yahweh promises to comfort us when we are facing anxiety and uncomfortable situations </a:t>
            </a:r>
          </a:p>
          <a:p>
            <a:pPr algn="l" rtl="0"/>
            <a:endParaRPr lang="en-US" sz="900" dirty="0">
              <a:solidFill>
                <a:schemeClr val="bg1"/>
              </a:solidFill>
            </a:endParaRPr>
          </a:p>
          <a:p>
            <a:pPr algn="l" rtl="0"/>
            <a:r>
              <a:rPr lang="en-US" sz="40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4000" dirty="0">
                <a:solidFill>
                  <a:schemeClr val="bg1"/>
                </a:solidFill>
              </a:rPr>
              <a:t>As one whom his mother comforts, so I will comfort you; you shall be comforted in Jerusalem.” (Isaiah 66:13, ESV)</a:t>
            </a:r>
          </a:p>
          <a:p>
            <a:pPr algn="l" rtl="0"/>
            <a:endParaRPr lang="en-US" sz="4000" dirty="0">
              <a:solidFill>
                <a:schemeClr val="bg1"/>
              </a:solidFill>
            </a:endParaRPr>
          </a:p>
          <a:p>
            <a:pPr algn="l" rtl="0"/>
            <a:endParaRPr lang="en-US" sz="4000" dirty="0">
              <a:solidFill>
                <a:schemeClr val="bg1"/>
              </a:solidFill>
            </a:endParaRPr>
          </a:p>
          <a:p>
            <a:pPr algn="l" rtl="0"/>
            <a:r>
              <a:rPr lang="en-US" sz="40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45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3200" dirty="0">
              <a:solidFill>
                <a:schemeClr val="bg1"/>
              </a:solidFill>
            </a:endParaRPr>
          </a:p>
          <a:p>
            <a:pPr algn="l" rtl="0"/>
            <a:r>
              <a:rPr lang="en-US" sz="3200" baseline="30000" dirty="0">
                <a:solidFill>
                  <a:schemeClr val="bg1"/>
                </a:solidFill>
              </a:rPr>
              <a:t> </a:t>
            </a:r>
            <a:endParaRPr lang="en-US" sz="3200" dirty="0">
              <a:solidFill>
                <a:schemeClr val="bg1"/>
              </a:solidFill>
            </a:endParaRP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200" dirty="0"/>
              <a:t> 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3200" dirty="0">
              <a:solidFill>
                <a:schemeClr val="bg1"/>
              </a:solidFill>
            </a:endParaRP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		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3200" dirty="0">
              <a:solidFill>
                <a:schemeClr val="bg1"/>
              </a:solidFill>
            </a:endParaRPr>
          </a:p>
          <a:p>
            <a:pPr algn="l" rtl="0"/>
            <a:r>
              <a:rPr lang="en-US" sz="3200" dirty="0"/>
              <a:t> </a:t>
            </a:r>
          </a:p>
          <a:p>
            <a:pPr algn="l" rtl="0"/>
            <a:endParaRPr lang="en-US" sz="3200" dirty="0"/>
          </a:p>
          <a:p>
            <a:pPr algn="l" rtl="0"/>
            <a:endParaRPr lang="en-US" sz="3200" dirty="0"/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000" dirty="0">
                <a:solidFill>
                  <a:schemeClr val="bg1"/>
                </a:solidFill>
              </a:rPr>
              <a:t> </a:t>
            </a:r>
          </a:p>
          <a:p>
            <a:pPr marL="800100" indent="-800100" algn="l" latinLnBrk="0"/>
            <a:r>
              <a:rPr lang="en-US" sz="4400" baseline="30000" dirty="0">
                <a:solidFill>
                  <a:schemeClr val="bg1"/>
                </a:solidFill>
              </a:rPr>
              <a:t> </a:t>
            </a:r>
            <a:endParaRPr lang="en-US" sz="4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(Body)"/>
              <a:cs typeface="Arial" panose="020B0604020202020204" pitchFamily="34" charset="0"/>
            </a:endParaRPr>
          </a:p>
          <a:p>
            <a:pPr algn="l" latinLnBrk="0"/>
            <a:r>
              <a:rPr lang="en-US" sz="4000" baseline="30000" dirty="0">
                <a:solidFill>
                  <a:schemeClr val="bg1"/>
                </a:solidFill>
              </a:rPr>
              <a:t>  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(Body)"/>
              <a:cs typeface="Arial" panose="020B0604020202020204" pitchFamily="34" charset="0"/>
            </a:endParaRPr>
          </a:p>
          <a:p>
            <a:pPr algn="l"/>
            <a:r>
              <a:rPr lang="en-US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(Body)"/>
                <a:cs typeface="Arial" panose="020B0604020202020204" pitchFamily="34" charset="0"/>
              </a:rPr>
              <a:t> </a:t>
            </a:r>
          </a:p>
          <a:p>
            <a:pPr marL="914400" indent="-914400" algn="l" latinLnBrk="0">
              <a:buAutoNum type="arabicPeriod"/>
            </a:pP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(Body)"/>
              <a:cs typeface="Arial" panose="020B060402020202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D1E8C4C-5F94-A24F-98E2-90B1E5C4C2F4}"/>
              </a:ext>
            </a:extLst>
          </p:cNvPr>
          <p:cNvCxnSpPr>
            <a:cxnSpLocks/>
          </p:cNvCxnSpPr>
          <p:nvPr/>
        </p:nvCxnSpPr>
        <p:spPr>
          <a:xfrm flipV="1">
            <a:off x="0" y="1022662"/>
            <a:ext cx="12192000" cy="58527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346E395-942A-D86F-0B70-BFEEC68F15CE}"/>
              </a:ext>
            </a:extLst>
          </p:cNvPr>
          <p:cNvSpPr txBox="1"/>
          <p:nvPr/>
        </p:nvSpPr>
        <p:spPr>
          <a:xfrm>
            <a:off x="47328" y="137250"/>
            <a:ext cx="12067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68325" indent="-568325" algn="l" rtl="0"/>
            <a:r>
              <a:rPr lang="en-US" sz="4800" dirty="0">
                <a:solidFill>
                  <a:schemeClr val="bg1"/>
                </a:solidFill>
              </a:rPr>
              <a:t> Point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(Body)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67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2666E7B-04BA-4B00-A27E-A888FD13FD2A}"/>
              </a:ext>
            </a:extLst>
          </p:cNvPr>
          <p:cNvSpPr txBox="1"/>
          <p:nvPr/>
        </p:nvSpPr>
        <p:spPr>
          <a:xfrm>
            <a:off x="47328" y="1081189"/>
            <a:ext cx="11975976" cy="204748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 algn="l" rtl="0"/>
            <a:r>
              <a:rPr lang="en-US" sz="4000" dirty="0">
                <a:solidFill>
                  <a:schemeClr val="bg1"/>
                </a:solidFill>
              </a:rPr>
              <a:t>2. He is a God that can provide comfort for any type of anxiety we might experience</a:t>
            </a:r>
          </a:p>
          <a:p>
            <a:pPr algn="l" rtl="0"/>
            <a:r>
              <a:rPr lang="en-US" sz="40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4000" dirty="0">
              <a:solidFill>
                <a:schemeClr val="bg1"/>
              </a:solidFill>
            </a:endParaRP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2 Corinthians 1:3 (ESV)</a:t>
            </a: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45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3200" dirty="0">
              <a:solidFill>
                <a:schemeClr val="bg1"/>
              </a:solidFill>
            </a:endParaRPr>
          </a:p>
          <a:p>
            <a:pPr algn="l" rtl="0"/>
            <a:r>
              <a:rPr lang="en-US" sz="3200" baseline="30000" dirty="0">
                <a:solidFill>
                  <a:schemeClr val="bg1"/>
                </a:solidFill>
              </a:rPr>
              <a:t> </a:t>
            </a:r>
            <a:endParaRPr lang="en-US" sz="3200" dirty="0">
              <a:solidFill>
                <a:schemeClr val="bg1"/>
              </a:solidFill>
            </a:endParaRP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200" dirty="0"/>
              <a:t> 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3200" dirty="0">
              <a:solidFill>
                <a:schemeClr val="bg1"/>
              </a:solidFill>
            </a:endParaRP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		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3200" dirty="0">
              <a:solidFill>
                <a:schemeClr val="bg1"/>
              </a:solidFill>
            </a:endParaRPr>
          </a:p>
          <a:p>
            <a:pPr algn="l" rtl="0"/>
            <a:r>
              <a:rPr lang="en-US" sz="3200" dirty="0"/>
              <a:t> </a:t>
            </a:r>
          </a:p>
          <a:p>
            <a:pPr algn="l" rtl="0"/>
            <a:endParaRPr lang="en-US" sz="3200" dirty="0"/>
          </a:p>
          <a:p>
            <a:pPr algn="l" rtl="0"/>
            <a:endParaRPr lang="en-US" sz="3200" dirty="0"/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000" dirty="0">
                <a:solidFill>
                  <a:schemeClr val="bg1"/>
                </a:solidFill>
              </a:rPr>
              <a:t> </a:t>
            </a:r>
          </a:p>
          <a:p>
            <a:pPr marL="800100" indent="-800100" algn="l" latinLnBrk="0"/>
            <a:r>
              <a:rPr lang="en-US" sz="4400" baseline="30000" dirty="0">
                <a:solidFill>
                  <a:schemeClr val="bg1"/>
                </a:solidFill>
              </a:rPr>
              <a:t> </a:t>
            </a:r>
            <a:endParaRPr lang="en-US" sz="4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(Body)"/>
              <a:cs typeface="Arial" panose="020B0604020202020204" pitchFamily="34" charset="0"/>
            </a:endParaRPr>
          </a:p>
          <a:p>
            <a:pPr algn="l" latinLnBrk="0"/>
            <a:r>
              <a:rPr lang="en-US" sz="4000" baseline="30000" dirty="0">
                <a:solidFill>
                  <a:schemeClr val="bg1"/>
                </a:solidFill>
              </a:rPr>
              <a:t>  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(Body)"/>
              <a:cs typeface="Arial" panose="020B0604020202020204" pitchFamily="34" charset="0"/>
            </a:endParaRPr>
          </a:p>
          <a:p>
            <a:pPr algn="l"/>
            <a:r>
              <a:rPr lang="en-US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(Body)"/>
                <a:cs typeface="Arial" panose="020B0604020202020204" pitchFamily="34" charset="0"/>
              </a:rPr>
              <a:t> </a:t>
            </a:r>
          </a:p>
          <a:p>
            <a:pPr marL="914400" indent="-914400" algn="l" latinLnBrk="0">
              <a:buAutoNum type="arabicPeriod"/>
            </a:pP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(Body)"/>
              <a:cs typeface="Arial" panose="020B060402020202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8DA2D92-35C0-417B-BE00-E772827201D4}"/>
              </a:ext>
            </a:extLst>
          </p:cNvPr>
          <p:cNvCxnSpPr>
            <a:cxnSpLocks/>
          </p:cNvCxnSpPr>
          <p:nvPr/>
        </p:nvCxnSpPr>
        <p:spPr>
          <a:xfrm flipV="1">
            <a:off x="0" y="1022662"/>
            <a:ext cx="12192000" cy="58527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F495663-8955-4C49-8E9D-1CC2583C8F81}"/>
              </a:ext>
            </a:extLst>
          </p:cNvPr>
          <p:cNvSpPr txBox="1"/>
          <p:nvPr/>
        </p:nvSpPr>
        <p:spPr>
          <a:xfrm>
            <a:off x="47328" y="137250"/>
            <a:ext cx="12067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68325" indent="-568325" algn="l" rtl="0"/>
            <a:r>
              <a:rPr lang="en-US" sz="4800" dirty="0">
                <a:solidFill>
                  <a:schemeClr val="bg1"/>
                </a:solidFill>
              </a:rPr>
              <a:t> Point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(Body)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1E9445-B716-ECD3-9EDA-C75F257170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344" y="2348880"/>
            <a:ext cx="11785649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023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161B59-96E7-D005-E04D-BA78B743BB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2F21F06-1C5B-A0AE-791F-E1B0C79C45EE}"/>
              </a:ext>
            </a:extLst>
          </p:cNvPr>
          <p:cNvSpPr txBox="1"/>
          <p:nvPr/>
        </p:nvSpPr>
        <p:spPr>
          <a:xfrm>
            <a:off x="47328" y="1081189"/>
            <a:ext cx="11975976" cy="241681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 algn="l" rtl="0"/>
            <a:r>
              <a:rPr lang="en-US" sz="4000" dirty="0">
                <a:solidFill>
                  <a:schemeClr val="bg1"/>
                </a:solidFill>
              </a:rPr>
              <a:t>3. He is a God that provides comfort to us from anxiety when we sing, praise and worship him</a:t>
            </a:r>
          </a:p>
          <a:p>
            <a:pPr algn="l" rtl="0"/>
            <a:endParaRPr lang="en-US" sz="4000" dirty="0">
              <a:solidFill>
                <a:schemeClr val="bg1"/>
              </a:solidFill>
            </a:endParaRPr>
          </a:p>
          <a:p>
            <a:pPr algn="l" rtl="0"/>
            <a:r>
              <a:rPr lang="en-US" sz="4000" dirty="0">
                <a:solidFill>
                  <a:schemeClr val="bg1"/>
                </a:solidFill>
              </a:rPr>
              <a:t>And the ransomed of the Lord shall return and come to Zion with singing; everlasting joy shall be upon their heads; they shall obtain gladness and joy, and sorrow and sighing shall flee away.” (Isaiah 51:11, ESV)</a:t>
            </a:r>
          </a:p>
          <a:p>
            <a:pPr algn="l" rtl="0"/>
            <a:r>
              <a:rPr lang="en-US" sz="40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4000" dirty="0">
              <a:solidFill>
                <a:schemeClr val="bg1"/>
              </a:solidFill>
            </a:endParaRP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45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3200" dirty="0">
              <a:solidFill>
                <a:schemeClr val="bg1"/>
              </a:solidFill>
            </a:endParaRPr>
          </a:p>
          <a:p>
            <a:pPr algn="l" rtl="0"/>
            <a:r>
              <a:rPr lang="en-US" sz="3200" baseline="30000" dirty="0">
                <a:solidFill>
                  <a:schemeClr val="bg1"/>
                </a:solidFill>
              </a:rPr>
              <a:t> </a:t>
            </a:r>
            <a:endParaRPr lang="en-US" sz="3200" dirty="0">
              <a:solidFill>
                <a:schemeClr val="bg1"/>
              </a:solidFill>
            </a:endParaRP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200" dirty="0"/>
              <a:t> 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3200" dirty="0">
              <a:solidFill>
                <a:schemeClr val="bg1"/>
              </a:solidFill>
            </a:endParaRP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		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3200" dirty="0">
              <a:solidFill>
                <a:schemeClr val="bg1"/>
              </a:solidFill>
            </a:endParaRPr>
          </a:p>
          <a:p>
            <a:pPr algn="l" rtl="0"/>
            <a:r>
              <a:rPr lang="en-US" sz="3200" dirty="0"/>
              <a:t> </a:t>
            </a:r>
          </a:p>
          <a:p>
            <a:pPr algn="l" rtl="0"/>
            <a:endParaRPr lang="en-US" sz="3200" dirty="0"/>
          </a:p>
          <a:p>
            <a:pPr algn="l" rtl="0"/>
            <a:endParaRPr lang="en-US" sz="3200" dirty="0"/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000" dirty="0">
                <a:solidFill>
                  <a:schemeClr val="bg1"/>
                </a:solidFill>
              </a:rPr>
              <a:t> </a:t>
            </a:r>
          </a:p>
          <a:p>
            <a:pPr marL="800100" indent="-800100" algn="l" latinLnBrk="0"/>
            <a:r>
              <a:rPr lang="en-US" sz="4400" baseline="30000" dirty="0">
                <a:solidFill>
                  <a:schemeClr val="bg1"/>
                </a:solidFill>
              </a:rPr>
              <a:t> </a:t>
            </a:r>
            <a:endParaRPr lang="en-US" sz="4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(Body)"/>
              <a:cs typeface="Arial" panose="020B0604020202020204" pitchFamily="34" charset="0"/>
            </a:endParaRPr>
          </a:p>
          <a:p>
            <a:pPr algn="l" latinLnBrk="0"/>
            <a:r>
              <a:rPr lang="en-US" sz="4000" baseline="30000" dirty="0">
                <a:solidFill>
                  <a:schemeClr val="bg1"/>
                </a:solidFill>
              </a:rPr>
              <a:t>  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(Body)"/>
              <a:cs typeface="Arial" panose="020B0604020202020204" pitchFamily="34" charset="0"/>
            </a:endParaRPr>
          </a:p>
          <a:p>
            <a:pPr algn="l"/>
            <a:r>
              <a:rPr lang="en-US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(Body)"/>
                <a:cs typeface="Arial" panose="020B0604020202020204" pitchFamily="34" charset="0"/>
              </a:rPr>
              <a:t> </a:t>
            </a:r>
          </a:p>
          <a:p>
            <a:pPr marL="914400" indent="-914400" algn="l" latinLnBrk="0">
              <a:buAutoNum type="arabicPeriod"/>
            </a:pP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(Body)"/>
              <a:cs typeface="Arial" panose="020B060402020202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9130B25-585F-3FD9-4C33-FD60A99E54FB}"/>
              </a:ext>
            </a:extLst>
          </p:cNvPr>
          <p:cNvCxnSpPr>
            <a:cxnSpLocks/>
          </p:cNvCxnSpPr>
          <p:nvPr/>
        </p:nvCxnSpPr>
        <p:spPr>
          <a:xfrm flipV="1">
            <a:off x="0" y="1022662"/>
            <a:ext cx="12192000" cy="58527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E4B0D3C-1EA3-6695-089F-B498AB969717}"/>
              </a:ext>
            </a:extLst>
          </p:cNvPr>
          <p:cNvSpPr txBox="1"/>
          <p:nvPr/>
        </p:nvSpPr>
        <p:spPr>
          <a:xfrm>
            <a:off x="47328" y="137250"/>
            <a:ext cx="12067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68325" indent="-568325" algn="l" rtl="0"/>
            <a:r>
              <a:rPr lang="en-US" sz="4800" dirty="0">
                <a:solidFill>
                  <a:schemeClr val="bg1"/>
                </a:solidFill>
              </a:rPr>
              <a:t> Point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(Body)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890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CC4FDF-29A4-940D-0954-76C1AE1F29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9BAE2E5-07CB-521B-AA4D-3A090A92785C}"/>
              </a:ext>
            </a:extLst>
          </p:cNvPr>
          <p:cNvSpPr txBox="1"/>
          <p:nvPr/>
        </p:nvSpPr>
        <p:spPr>
          <a:xfrm>
            <a:off x="47328" y="1081189"/>
            <a:ext cx="11975976" cy="198592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 algn="l" rtl="0"/>
            <a:r>
              <a:rPr lang="en-US" sz="40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40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4000" dirty="0">
              <a:solidFill>
                <a:schemeClr val="bg1"/>
              </a:solidFill>
            </a:endParaRP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algn="l" rtl="0"/>
            <a:r>
              <a:rPr lang="en-US" sz="245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3200" dirty="0">
              <a:solidFill>
                <a:schemeClr val="bg1"/>
              </a:solidFill>
            </a:endParaRPr>
          </a:p>
          <a:p>
            <a:pPr algn="l" rtl="0"/>
            <a:r>
              <a:rPr lang="en-US" sz="3200" baseline="30000" dirty="0">
                <a:solidFill>
                  <a:schemeClr val="bg1"/>
                </a:solidFill>
              </a:rPr>
              <a:t> </a:t>
            </a:r>
            <a:endParaRPr lang="en-US" sz="3200" dirty="0">
              <a:solidFill>
                <a:schemeClr val="bg1"/>
              </a:solidFill>
            </a:endParaRP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200" dirty="0"/>
              <a:t> 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3200" dirty="0">
              <a:solidFill>
                <a:schemeClr val="bg1"/>
              </a:solidFill>
            </a:endParaRP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		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endParaRPr lang="en-US" sz="3200" dirty="0">
              <a:solidFill>
                <a:schemeClr val="bg1"/>
              </a:solidFill>
            </a:endParaRPr>
          </a:p>
          <a:p>
            <a:pPr algn="l" rtl="0"/>
            <a:r>
              <a:rPr lang="en-US" sz="3200" dirty="0"/>
              <a:t> </a:t>
            </a:r>
          </a:p>
          <a:p>
            <a:pPr algn="l" rtl="0"/>
            <a:endParaRPr lang="en-US" sz="3200" dirty="0"/>
          </a:p>
          <a:p>
            <a:pPr algn="l" rtl="0"/>
            <a:endParaRPr lang="en-US" sz="3200" dirty="0"/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</a:rPr>
              <a:t> </a:t>
            </a:r>
          </a:p>
          <a:p>
            <a:pPr algn="l" rtl="0"/>
            <a:r>
              <a:rPr lang="en-US" sz="3000" dirty="0">
                <a:solidFill>
                  <a:schemeClr val="bg1"/>
                </a:solidFill>
              </a:rPr>
              <a:t> </a:t>
            </a:r>
          </a:p>
          <a:p>
            <a:pPr marL="800100" indent="-800100" algn="l" latinLnBrk="0"/>
            <a:r>
              <a:rPr lang="en-US" sz="4400" baseline="30000" dirty="0">
                <a:solidFill>
                  <a:schemeClr val="bg1"/>
                </a:solidFill>
              </a:rPr>
              <a:t> </a:t>
            </a:r>
            <a:endParaRPr lang="en-US" sz="4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(Body)"/>
              <a:cs typeface="Arial" panose="020B0604020202020204" pitchFamily="34" charset="0"/>
            </a:endParaRPr>
          </a:p>
          <a:p>
            <a:pPr algn="l" latinLnBrk="0"/>
            <a:r>
              <a:rPr lang="en-US" sz="4000" baseline="30000" dirty="0">
                <a:solidFill>
                  <a:schemeClr val="bg1"/>
                </a:solidFill>
              </a:rPr>
              <a:t>  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(Body)"/>
              <a:cs typeface="Arial" panose="020B0604020202020204" pitchFamily="34" charset="0"/>
            </a:endParaRPr>
          </a:p>
          <a:p>
            <a:pPr algn="l"/>
            <a:r>
              <a:rPr lang="en-US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(Body)"/>
                <a:cs typeface="Arial" panose="020B0604020202020204" pitchFamily="34" charset="0"/>
              </a:rPr>
              <a:t> </a:t>
            </a:r>
          </a:p>
          <a:p>
            <a:pPr marL="914400" indent="-914400" algn="l" latinLnBrk="0">
              <a:buAutoNum type="arabicPeriod"/>
            </a:pP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(Body)"/>
              <a:cs typeface="Arial" panose="020B060402020202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18A8DDD-BF3F-22C5-0459-27824EE9FE63}"/>
              </a:ext>
            </a:extLst>
          </p:cNvPr>
          <p:cNvCxnSpPr>
            <a:cxnSpLocks/>
          </p:cNvCxnSpPr>
          <p:nvPr/>
        </p:nvCxnSpPr>
        <p:spPr>
          <a:xfrm flipV="1">
            <a:off x="0" y="1022662"/>
            <a:ext cx="12192000" cy="58527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CC08AF9-B9D3-4B8A-96C5-6563590E3664}"/>
              </a:ext>
            </a:extLst>
          </p:cNvPr>
          <p:cNvSpPr txBox="1"/>
          <p:nvPr/>
        </p:nvSpPr>
        <p:spPr>
          <a:xfrm>
            <a:off x="124810" y="145292"/>
            <a:ext cx="1206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68325" indent="-568325" algn="l" rtl="0"/>
            <a:r>
              <a:rPr lang="en-US" sz="4000" dirty="0">
                <a:solidFill>
                  <a:schemeClr val="bg1"/>
                </a:solidFill>
              </a:rPr>
              <a:t>WSDOT meaning of the word, Zion 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(Body)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27C1E7B-53C2-7A7B-28AA-9C05ABD2AB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28" y="1135603"/>
            <a:ext cx="12060324" cy="4641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159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8DA2D92-35C0-417B-BE00-E772827201D4}"/>
              </a:ext>
            </a:extLst>
          </p:cNvPr>
          <p:cNvCxnSpPr>
            <a:cxnSpLocks/>
          </p:cNvCxnSpPr>
          <p:nvPr/>
        </p:nvCxnSpPr>
        <p:spPr>
          <a:xfrm flipV="1">
            <a:off x="0" y="1022662"/>
            <a:ext cx="12192000" cy="58527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F495663-8955-4C49-8E9D-1CC2583C8F81}"/>
              </a:ext>
            </a:extLst>
          </p:cNvPr>
          <p:cNvSpPr txBox="1"/>
          <p:nvPr/>
        </p:nvSpPr>
        <p:spPr>
          <a:xfrm>
            <a:off x="0" y="202992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REFLECTION  </a:t>
            </a:r>
            <a:endParaRPr lang="en-US" sz="4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5588EBB-A384-3441-31DD-9C6FF2B4FCC3}"/>
              </a:ext>
            </a:extLst>
          </p:cNvPr>
          <p:cNvSpPr txBox="1"/>
          <p:nvPr/>
        </p:nvSpPr>
        <p:spPr>
          <a:xfrm>
            <a:off x="155340" y="1208686"/>
            <a:ext cx="1188132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0">
              <a:buNone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 must never forget that God Yahweh is always present to help relieve our anxieties and troubles when we approach him with a thankful and praising spirit. </a:t>
            </a:r>
          </a:p>
        </p:txBody>
      </p:sp>
    </p:spTree>
    <p:extLst>
      <p:ext uri="{BB962C8B-B14F-4D97-AF65-F5344CB8AC3E}">
        <p14:creationId xmlns:p14="http://schemas.microsoft.com/office/powerpoint/2010/main" val="2320715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16322</TotalTime>
  <Words>413</Words>
  <Application>Microsoft Office PowerPoint</Application>
  <PresentationFormat>Widescreen</PresentationFormat>
  <Paragraphs>266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 (Body)</vt:lpstr>
      <vt:lpstr>Avenir Next Demi Bold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Pleasant</dc:creator>
  <cp:lastModifiedBy>jamie pleasant</cp:lastModifiedBy>
  <cp:revision>1216</cp:revision>
  <dcterms:modified xsi:type="dcterms:W3CDTF">2024-11-11T18:36:14Z</dcterms:modified>
</cp:coreProperties>
</file>